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88" r:id="rId3"/>
    <p:sldId id="306" r:id="rId4"/>
    <p:sldId id="303" r:id="rId5"/>
    <p:sldId id="27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221"/>
    <p:restoredTop sz="96327"/>
  </p:normalViewPr>
  <p:slideViewPr>
    <p:cSldViewPr snapToGrid="0" snapToObjects="1">
      <p:cViewPr varScale="1">
        <p:scale>
          <a:sx n="58" d="100"/>
          <a:sy n="58" d="100"/>
        </p:scale>
        <p:origin x="200" y="2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9563A9-A2F8-FA44-AD12-3A87201306E6}" type="doc">
      <dgm:prSet loTypeId="urn:microsoft.com/office/officeart/2005/8/layout/chevron1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C9916A5-B38D-D941-A9A0-6A14FBFBF65F}">
      <dgm:prSet phldrT="[Text]"/>
      <dgm:spPr>
        <a:solidFill>
          <a:schemeClr val="accent1">
            <a:lumMod val="75000"/>
          </a:schemeClr>
        </a:solidFill>
        <a:effectLst/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Introduction</a:t>
          </a:r>
        </a:p>
      </dgm:t>
    </dgm:pt>
    <dgm:pt modelId="{2B55CCD0-041C-2B4D-8D94-41562A16B897}" type="parTrans" cxnId="{547DE63B-FF3E-7B44-875D-0D32029F7F90}">
      <dgm:prSet/>
      <dgm:spPr/>
      <dgm:t>
        <a:bodyPr/>
        <a:lstStyle/>
        <a:p>
          <a:endParaRPr lang="en-US"/>
        </a:p>
      </dgm:t>
    </dgm:pt>
    <dgm:pt modelId="{C0CC2BBE-D7F6-A544-A842-C809D2953C0E}" type="sibTrans" cxnId="{547DE63B-FF3E-7B44-875D-0D32029F7F90}">
      <dgm:prSet/>
      <dgm:spPr/>
      <dgm:t>
        <a:bodyPr/>
        <a:lstStyle/>
        <a:p>
          <a:endParaRPr lang="en-US"/>
        </a:p>
      </dgm:t>
    </dgm:pt>
    <dgm:pt modelId="{44CE0677-269D-3041-ABCF-234EA3A77C7A}">
      <dgm:prSet phldrT="[Text]"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n-US" dirty="0"/>
            <a:t>Conclusion</a:t>
          </a:r>
        </a:p>
      </dgm:t>
    </dgm:pt>
    <dgm:pt modelId="{76731BCB-601C-384F-B173-7B7766E8AD5B}" type="parTrans" cxnId="{14CBAC81-B001-424A-99D7-A5C2C39C9AFF}">
      <dgm:prSet/>
      <dgm:spPr/>
      <dgm:t>
        <a:bodyPr/>
        <a:lstStyle/>
        <a:p>
          <a:endParaRPr lang="en-US"/>
        </a:p>
      </dgm:t>
    </dgm:pt>
    <dgm:pt modelId="{C4D2489C-59CC-1A4F-8546-8AFD588EAF6B}" type="sibTrans" cxnId="{14CBAC81-B001-424A-99D7-A5C2C39C9AFF}">
      <dgm:prSet/>
      <dgm:spPr/>
      <dgm:t>
        <a:bodyPr/>
        <a:lstStyle/>
        <a:p>
          <a:endParaRPr lang="en-US"/>
        </a:p>
      </dgm:t>
    </dgm:pt>
    <dgm:pt modelId="{6D6C77C3-8D16-434C-85B6-0D4390299DC0}">
      <dgm:prSet phldrT="[Text]"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n-US" dirty="0"/>
            <a:t>Methods</a:t>
          </a:r>
        </a:p>
      </dgm:t>
    </dgm:pt>
    <dgm:pt modelId="{3EB39946-03FC-9049-AB29-FF3BDC8F1C7F}" type="parTrans" cxnId="{CF4ACD6D-FFD6-404D-9834-528CCCFCB32F}">
      <dgm:prSet/>
      <dgm:spPr/>
      <dgm:t>
        <a:bodyPr/>
        <a:lstStyle/>
        <a:p>
          <a:endParaRPr lang="en-US"/>
        </a:p>
      </dgm:t>
    </dgm:pt>
    <dgm:pt modelId="{2336C337-E553-994E-9107-D2C9E3D4FBA2}" type="sibTrans" cxnId="{CF4ACD6D-FFD6-404D-9834-528CCCFCB32F}">
      <dgm:prSet/>
      <dgm:spPr/>
      <dgm:t>
        <a:bodyPr/>
        <a:lstStyle/>
        <a:p>
          <a:endParaRPr lang="en-US"/>
        </a:p>
      </dgm:t>
    </dgm:pt>
    <dgm:pt modelId="{0C246D59-EB71-674C-8FEF-A61B50477221}">
      <dgm:prSet phldrT="[Text]"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n-US" dirty="0"/>
            <a:t>Analysis</a:t>
          </a:r>
        </a:p>
      </dgm:t>
    </dgm:pt>
    <dgm:pt modelId="{FF21F5E8-2428-0C4E-AFAE-25926AF489BC}" type="parTrans" cxnId="{7D3F625D-233A-8542-B58C-053FC50D2119}">
      <dgm:prSet/>
      <dgm:spPr/>
      <dgm:t>
        <a:bodyPr/>
        <a:lstStyle/>
        <a:p>
          <a:endParaRPr lang="en-US"/>
        </a:p>
      </dgm:t>
    </dgm:pt>
    <dgm:pt modelId="{09C1F042-4670-EA4C-B925-FA6C09DA0B3E}" type="sibTrans" cxnId="{7D3F625D-233A-8542-B58C-053FC50D2119}">
      <dgm:prSet/>
      <dgm:spPr/>
      <dgm:t>
        <a:bodyPr/>
        <a:lstStyle/>
        <a:p>
          <a:endParaRPr lang="en-US"/>
        </a:p>
      </dgm:t>
    </dgm:pt>
    <dgm:pt modelId="{C505F32A-1837-EF4A-B21D-E402C7EA667B}" type="pres">
      <dgm:prSet presAssocID="{AF9563A9-A2F8-FA44-AD12-3A87201306E6}" presName="Name0" presStyleCnt="0">
        <dgm:presLayoutVars>
          <dgm:dir/>
          <dgm:animLvl val="lvl"/>
          <dgm:resizeHandles val="exact"/>
        </dgm:presLayoutVars>
      </dgm:prSet>
      <dgm:spPr/>
    </dgm:pt>
    <dgm:pt modelId="{E3EBD221-A469-7746-9554-AD7BBA6B7E29}" type="pres">
      <dgm:prSet presAssocID="{8C9916A5-B38D-D941-A9A0-6A14FBFBF65F}" presName="parTxOnly" presStyleLbl="node1" presStyleIdx="0" presStyleCnt="4" custScaleY="23533" custLinFactNeighborX="-2688" custLinFactNeighborY="47560">
        <dgm:presLayoutVars>
          <dgm:chMax val="0"/>
          <dgm:chPref val="0"/>
          <dgm:bulletEnabled val="1"/>
        </dgm:presLayoutVars>
      </dgm:prSet>
      <dgm:spPr/>
    </dgm:pt>
    <dgm:pt modelId="{AB8FDA3B-BB01-AE40-ABC7-2636DE555E0D}" type="pres">
      <dgm:prSet presAssocID="{C0CC2BBE-D7F6-A544-A842-C809D2953C0E}" presName="parTxOnlySpace" presStyleCnt="0"/>
      <dgm:spPr/>
    </dgm:pt>
    <dgm:pt modelId="{3088B219-5972-BA49-97A7-F6788DAD0F5B}" type="pres">
      <dgm:prSet presAssocID="{6D6C77C3-8D16-434C-85B6-0D4390299DC0}" presName="parTxOnly" presStyleLbl="node1" presStyleIdx="1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  <dgm:pt modelId="{1D588D3D-B9E9-0047-83BA-66DCEA69732A}" type="pres">
      <dgm:prSet presAssocID="{2336C337-E553-994E-9107-D2C9E3D4FBA2}" presName="parTxOnlySpace" presStyleCnt="0"/>
      <dgm:spPr/>
    </dgm:pt>
    <dgm:pt modelId="{6A242712-DBFD-0341-92D7-1C540998D890}" type="pres">
      <dgm:prSet presAssocID="{0C246D59-EB71-674C-8FEF-A61B50477221}" presName="parTxOnly" presStyleLbl="node1" presStyleIdx="2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  <dgm:pt modelId="{B8F401F6-722D-4949-B91E-BBD572CEC23B}" type="pres">
      <dgm:prSet presAssocID="{09C1F042-4670-EA4C-B925-FA6C09DA0B3E}" presName="parTxOnlySpace" presStyleCnt="0"/>
      <dgm:spPr/>
    </dgm:pt>
    <dgm:pt modelId="{A55AC18E-941E-D64F-998E-AF407456D791}" type="pres">
      <dgm:prSet presAssocID="{44CE0677-269D-3041-ABCF-234EA3A77C7A}" presName="parTxOnly" presStyleLbl="node1" presStyleIdx="3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</dgm:ptLst>
  <dgm:cxnLst>
    <dgm:cxn modelId="{7438C62F-63FB-104C-AF69-D708D23FEF92}" type="presOf" srcId="{0C246D59-EB71-674C-8FEF-A61B50477221}" destId="{6A242712-DBFD-0341-92D7-1C540998D890}" srcOrd="0" destOrd="0" presId="urn:microsoft.com/office/officeart/2005/8/layout/chevron1"/>
    <dgm:cxn modelId="{D58BF939-88A2-FE4A-925D-0C05748499C0}" type="presOf" srcId="{6D6C77C3-8D16-434C-85B6-0D4390299DC0}" destId="{3088B219-5972-BA49-97A7-F6788DAD0F5B}" srcOrd="0" destOrd="0" presId="urn:microsoft.com/office/officeart/2005/8/layout/chevron1"/>
    <dgm:cxn modelId="{547DE63B-FF3E-7B44-875D-0D32029F7F90}" srcId="{AF9563A9-A2F8-FA44-AD12-3A87201306E6}" destId="{8C9916A5-B38D-D941-A9A0-6A14FBFBF65F}" srcOrd="0" destOrd="0" parTransId="{2B55CCD0-041C-2B4D-8D94-41562A16B897}" sibTransId="{C0CC2BBE-D7F6-A544-A842-C809D2953C0E}"/>
    <dgm:cxn modelId="{12835149-6DC2-3B4A-8629-8CD4B429215B}" type="presOf" srcId="{44CE0677-269D-3041-ABCF-234EA3A77C7A}" destId="{A55AC18E-941E-D64F-998E-AF407456D791}" srcOrd="0" destOrd="0" presId="urn:microsoft.com/office/officeart/2005/8/layout/chevron1"/>
    <dgm:cxn modelId="{7D3F625D-233A-8542-B58C-053FC50D2119}" srcId="{AF9563A9-A2F8-FA44-AD12-3A87201306E6}" destId="{0C246D59-EB71-674C-8FEF-A61B50477221}" srcOrd="2" destOrd="0" parTransId="{FF21F5E8-2428-0C4E-AFAE-25926AF489BC}" sibTransId="{09C1F042-4670-EA4C-B925-FA6C09DA0B3E}"/>
    <dgm:cxn modelId="{CF4ACD6D-FFD6-404D-9834-528CCCFCB32F}" srcId="{AF9563A9-A2F8-FA44-AD12-3A87201306E6}" destId="{6D6C77C3-8D16-434C-85B6-0D4390299DC0}" srcOrd="1" destOrd="0" parTransId="{3EB39946-03FC-9049-AB29-FF3BDC8F1C7F}" sibTransId="{2336C337-E553-994E-9107-D2C9E3D4FBA2}"/>
    <dgm:cxn modelId="{14CBAC81-B001-424A-99D7-A5C2C39C9AFF}" srcId="{AF9563A9-A2F8-FA44-AD12-3A87201306E6}" destId="{44CE0677-269D-3041-ABCF-234EA3A77C7A}" srcOrd="3" destOrd="0" parTransId="{76731BCB-601C-384F-B173-7B7766E8AD5B}" sibTransId="{C4D2489C-59CC-1A4F-8546-8AFD588EAF6B}"/>
    <dgm:cxn modelId="{4CD292E9-9EBE-4C4B-A4E1-355A933BBC20}" type="presOf" srcId="{8C9916A5-B38D-D941-A9A0-6A14FBFBF65F}" destId="{E3EBD221-A469-7746-9554-AD7BBA6B7E29}" srcOrd="0" destOrd="0" presId="urn:microsoft.com/office/officeart/2005/8/layout/chevron1"/>
    <dgm:cxn modelId="{4A4856F1-52AC-E34D-90B7-B3A1043596DE}" type="presOf" srcId="{AF9563A9-A2F8-FA44-AD12-3A87201306E6}" destId="{C505F32A-1837-EF4A-B21D-E402C7EA667B}" srcOrd="0" destOrd="0" presId="urn:microsoft.com/office/officeart/2005/8/layout/chevron1"/>
    <dgm:cxn modelId="{57C3DE66-3544-E54C-881F-B892F2D8CBA4}" type="presParOf" srcId="{C505F32A-1837-EF4A-B21D-E402C7EA667B}" destId="{E3EBD221-A469-7746-9554-AD7BBA6B7E29}" srcOrd="0" destOrd="0" presId="urn:microsoft.com/office/officeart/2005/8/layout/chevron1"/>
    <dgm:cxn modelId="{70A2CFB7-0D8B-544F-95D6-5F0692226F85}" type="presParOf" srcId="{C505F32A-1837-EF4A-B21D-E402C7EA667B}" destId="{AB8FDA3B-BB01-AE40-ABC7-2636DE555E0D}" srcOrd="1" destOrd="0" presId="urn:microsoft.com/office/officeart/2005/8/layout/chevron1"/>
    <dgm:cxn modelId="{37D8B00A-C06D-5B42-A07E-0041E4362339}" type="presParOf" srcId="{C505F32A-1837-EF4A-B21D-E402C7EA667B}" destId="{3088B219-5972-BA49-97A7-F6788DAD0F5B}" srcOrd="2" destOrd="0" presId="urn:microsoft.com/office/officeart/2005/8/layout/chevron1"/>
    <dgm:cxn modelId="{CEF9B3F5-26E8-AC49-A94C-4D903A2D0455}" type="presParOf" srcId="{C505F32A-1837-EF4A-B21D-E402C7EA667B}" destId="{1D588D3D-B9E9-0047-83BA-66DCEA69732A}" srcOrd="3" destOrd="0" presId="urn:microsoft.com/office/officeart/2005/8/layout/chevron1"/>
    <dgm:cxn modelId="{E6DDF63D-32C8-9C4D-B16F-7AB7C88ED580}" type="presParOf" srcId="{C505F32A-1837-EF4A-B21D-E402C7EA667B}" destId="{6A242712-DBFD-0341-92D7-1C540998D890}" srcOrd="4" destOrd="0" presId="urn:microsoft.com/office/officeart/2005/8/layout/chevron1"/>
    <dgm:cxn modelId="{4C22B5B3-3F9A-114A-A6CA-358FAEEB7954}" type="presParOf" srcId="{C505F32A-1837-EF4A-B21D-E402C7EA667B}" destId="{B8F401F6-722D-4949-B91E-BBD572CEC23B}" srcOrd="5" destOrd="0" presId="urn:microsoft.com/office/officeart/2005/8/layout/chevron1"/>
    <dgm:cxn modelId="{2D7FFABF-DC64-D747-A853-C387378F717C}" type="presParOf" srcId="{C505F32A-1837-EF4A-B21D-E402C7EA667B}" destId="{A55AC18E-941E-D64F-998E-AF407456D791}" srcOrd="6" destOrd="0" presId="urn:microsoft.com/office/officeart/2005/8/layout/chevron1"/>
  </dgm:cxnLst>
  <dgm:bg>
    <a:noFill/>
    <a:effectLst>
      <a:outerShdw blurRad="50800" dist="38100" dir="18900000" algn="bl" rotWithShape="0">
        <a:prstClr val="black"/>
      </a:outerShdw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CC9185D-B62D-CE46-A56B-24FD23E71294}" type="doc">
      <dgm:prSet loTypeId="urn:microsoft.com/office/officeart/2005/8/layout/equation1" loCatId="" qsTypeId="urn:microsoft.com/office/officeart/2005/8/quickstyle/simple1" qsCatId="simple" csTypeId="urn:microsoft.com/office/officeart/2005/8/colors/accent1_2" csCatId="accent1" phldr="1"/>
      <dgm:spPr/>
    </dgm:pt>
    <dgm:pt modelId="{30E54538-8FD6-F24D-B6A2-5634679591F3}">
      <dgm:prSet phldrT="[Text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Temperature-risk relationships</a:t>
          </a:r>
        </a:p>
      </dgm:t>
    </dgm:pt>
    <dgm:pt modelId="{ABB49E37-5A23-CD46-AB9F-3D807B3CB143}" type="parTrans" cxnId="{8B92A4C8-A91E-8A4E-8887-7609ECD18ED3}">
      <dgm:prSet/>
      <dgm:spPr/>
      <dgm:t>
        <a:bodyPr/>
        <a:lstStyle/>
        <a:p>
          <a:endParaRPr lang="en-US"/>
        </a:p>
      </dgm:t>
    </dgm:pt>
    <dgm:pt modelId="{4044E171-B5AB-624B-943F-30FC74F7D828}" type="sibTrans" cxnId="{8B92A4C8-A91E-8A4E-8887-7609ECD18ED3}">
      <dgm:prSet/>
      <dgm:spPr/>
      <dgm:t>
        <a:bodyPr/>
        <a:lstStyle/>
        <a:p>
          <a:endParaRPr lang="en-US"/>
        </a:p>
      </dgm:t>
    </dgm:pt>
    <dgm:pt modelId="{E5F5416D-AAEE-3740-B404-ECF13FB78A87}">
      <dgm:prSet phldrT="[Text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Air temperature maps</a:t>
          </a:r>
        </a:p>
      </dgm:t>
    </dgm:pt>
    <dgm:pt modelId="{8F21145C-56E7-C54C-9790-1C122D8694C8}" type="parTrans" cxnId="{94635113-4911-2D4F-97D2-F4B60361BAF3}">
      <dgm:prSet/>
      <dgm:spPr/>
      <dgm:t>
        <a:bodyPr/>
        <a:lstStyle/>
        <a:p>
          <a:endParaRPr lang="en-US"/>
        </a:p>
      </dgm:t>
    </dgm:pt>
    <dgm:pt modelId="{E2A20E0C-E50A-414E-9542-0D5A1ACD9E57}" type="sibTrans" cxnId="{94635113-4911-2D4F-97D2-F4B60361BAF3}">
      <dgm:prSet/>
      <dgm:spPr/>
      <dgm:t>
        <a:bodyPr/>
        <a:lstStyle/>
        <a:p>
          <a:endParaRPr lang="en-US"/>
        </a:p>
      </dgm:t>
    </dgm:pt>
    <dgm:pt modelId="{5E790088-04A3-D244-8E17-B4DE770FC544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sz="2400" dirty="0"/>
            <a:t>Fine resolution risk maps</a:t>
          </a:r>
        </a:p>
      </dgm:t>
    </dgm:pt>
    <dgm:pt modelId="{6892B9BD-9AC8-4B4E-BB06-F10900BB0135}" type="parTrans" cxnId="{6FA6C208-9F2E-8A48-B1B5-CF32AFAC319B}">
      <dgm:prSet/>
      <dgm:spPr/>
      <dgm:t>
        <a:bodyPr/>
        <a:lstStyle/>
        <a:p>
          <a:endParaRPr lang="en-US"/>
        </a:p>
      </dgm:t>
    </dgm:pt>
    <dgm:pt modelId="{DD5D634D-2385-D441-A1FB-B452FBA2B9BE}" type="sibTrans" cxnId="{6FA6C208-9F2E-8A48-B1B5-CF32AFAC319B}">
      <dgm:prSet/>
      <dgm:spPr/>
      <dgm:t>
        <a:bodyPr/>
        <a:lstStyle/>
        <a:p>
          <a:endParaRPr lang="en-US"/>
        </a:p>
      </dgm:t>
    </dgm:pt>
    <dgm:pt modelId="{0B561257-5F73-924D-A40F-59E44E7FC895}" type="pres">
      <dgm:prSet presAssocID="{9CC9185D-B62D-CE46-A56B-24FD23E71294}" presName="linearFlow" presStyleCnt="0">
        <dgm:presLayoutVars>
          <dgm:dir/>
          <dgm:resizeHandles val="exact"/>
        </dgm:presLayoutVars>
      </dgm:prSet>
      <dgm:spPr/>
    </dgm:pt>
    <dgm:pt modelId="{A0F16202-83D3-6649-ABE6-C562F4BA7FA1}" type="pres">
      <dgm:prSet presAssocID="{30E54538-8FD6-F24D-B6A2-5634679591F3}" presName="node" presStyleLbl="node1" presStyleIdx="0" presStyleCnt="3" custScaleX="144132">
        <dgm:presLayoutVars>
          <dgm:bulletEnabled val="1"/>
        </dgm:presLayoutVars>
      </dgm:prSet>
      <dgm:spPr/>
    </dgm:pt>
    <dgm:pt modelId="{27F393A2-A707-5444-B7EB-FB0A52B6108D}" type="pres">
      <dgm:prSet presAssocID="{4044E171-B5AB-624B-943F-30FC74F7D828}" presName="spacerL" presStyleCnt="0"/>
      <dgm:spPr/>
    </dgm:pt>
    <dgm:pt modelId="{0135DD6A-AD02-9740-964F-2DCF01196073}" type="pres">
      <dgm:prSet presAssocID="{4044E171-B5AB-624B-943F-30FC74F7D828}" presName="sibTrans" presStyleLbl="sibTrans2D1" presStyleIdx="0" presStyleCnt="2"/>
      <dgm:spPr/>
    </dgm:pt>
    <dgm:pt modelId="{EECFEC77-5819-2A47-AE2C-869069A7D7A6}" type="pres">
      <dgm:prSet presAssocID="{4044E171-B5AB-624B-943F-30FC74F7D828}" presName="spacerR" presStyleCnt="0"/>
      <dgm:spPr/>
    </dgm:pt>
    <dgm:pt modelId="{4F121E12-CD30-4A48-AA2A-EE40D6052C75}" type="pres">
      <dgm:prSet presAssocID="{E5F5416D-AAEE-3740-B404-ECF13FB78A87}" presName="node" presStyleLbl="node1" presStyleIdx="1" presStyleCnt="3" custScaleX="144132">
        <dgm:presLayoutVars>
          <dgm:bulletEnabled val="1"/>
        </dgm:presLayoutVars>
      </dgm:prSet>
      <dgm:spPr/>
    </dgm:pt>
    <dgm:pt modelId="{92C9307F-FF91-7D4A-ABAD-FE7B097260F7}" type="pres">
      <dgm:prSet presAssocID="{E2A20E0C-E50A-414E-9542-0D5A1ACD9E57}" presName="spacerL" presStyleCnt="0"/>
      <dgm:spPr/>
    </dgm:pt>
    <dgm:pt modelId="{829F8F94-EC3F-BD43-9DB2-DA6861B79A2F}" type="pres">
      <dgm:prSet presAssocID="{E2A20E0C-E50A-414E-9542-0D5A1ACD9E57}" presName="sibTrans" presStyleLbl="sibTrans2D1" presStyleIdx="1" presStyleCnt="2"/>
      <dgm:spPr/>
    </dgm:pt>
    <dgm:pt modelId="{BB355AD9-BF88-144F-B05B-DD73D41D1D7A}" type="pres">
      <dgm:prSet presAssocID="{E2A20E0C-E50A-414E-9542-0D5A1ACD9E57}" presName="spacerR" presStyleCnt="0"/>
      <dgm:spPr/>
    </dgm:pt>
    <dgm:pt modelId="{C62A9B9E-64AC-0D44-99AE-B6430AAFA43B}" type="pres">
      <dgm:prSet presAssocID="{5E790088-04A3-D244-8E17-B4DE770FC544}" presName="node" presStyleLbl="node1" presStyleIdx="2" presStyleCnt="3" custScaleX="144132">
        <dgm:presLayoutVars>
          <dgm:bulletEnabled val="1"/>
        </dgm:presLayoutVars>
      </dgm:prSet>
      <dgm:spPr/>
    </dgm:pt>
  </dgm:ptLst>
  <dgm:cxnLst>
    <dgm:cxn modelId="{6FA6C208-9F2E-8A48-B1B5-CF32AFAC319B}" srcId="{9CC9185D-B62D-CE46-A56B-24FD23E71294}" destId="{5E790088-04A3-D244-8E17-B4DE770FC544}" srcOrd="2" destOrd="0" parTransId="{6892B9BD-9AC8-4B4E-BB06-F10900BB0135}" sibTransId="{DD5D634D-2385-D441-A1FB-B452FBA2B9BE}"/>
    <dgm:cxn modelId="{94635113-4911-2D4F-97D2-F4B60361BAF3}" srcId="{9CC9185D-B62D-CE46-A56B-24FD23E71294}" destId="{E5F5416D-AAEE-3740-B404-ECF13FB78A87}" srcOrd="1" destOrd="0" parTransId="{8F21145C-56E7-C54C-9790-1C122D8694C8}" sibTransId="{E2A20E0C-E50A-414E-9542-0D5A1ACD9E57}"/>
    <dgm:cxn modelId="{F511BD40-99E2-764E-82E2-FFA1368C9A5E}" type="presOf" srcId="{4044E171-B5AB-624B-943F-30FC74F7D828}" destId="{0135DD6A-AD02-9740-964F-2DCF01196073}" srcOrd="0" destOrd="0" presId="urn:microsoft.com/office/officeart/2005/8/layout/equation1"/>
    <dgm:cxn modelId="{D95BB847-7D25-5F4E-A8E7-9FB48B23FA5E}" type="presOf" srcId="{E2A20E0C-E50A-414E-9542-0D5A1ACD9E57}" destId="{829F8F94-EC3F-BD43-9DB2-DA6861B79A2F}" srcOrd="0" destOrd="0" presId="urn:microsoft.com/office/officeart/2005/8/layout/equation1"/>
    <dgm:cxn modelId="{DC946961-5BC4-8B43-9E82-692770147114}" type="presOf" srcId="{30E54538-8FD6-F24D-B6A2-5634679591F3}" destId="{A0F16202-83D3-6649-ABE6-C562F4BA7FA1}" srcOrd="0" destOrd="0" presId="urn:microsoft.com/office/officeart/2005/8/layout/equation1"/>
    <dgm:cxn modelId="{23B051BD-F4B2-C849-8F8E-4EF8C6ADBAC6}" type="presOf" srcId="{9CC9185D-B62D-CE46-A56B-24FD23E71294}" destId="{0B561257-5F73-924D-A40F-59E44E7FC895}" srcOrd="0" destOrd="0" presId="urn:microsoft.com/office/officeart/2005/8/layout/equation1"/>
    <dgm:cxn modelId="{E47487C7-D7F0-B044-8F45-0AAB4F250F01}" type="presOf" srcId="{5E790088-04A3-D244-8E17-B4DE770FC544}" destId="{C62A9B9E-64AC-0D44-99AE-B6430AAFA43B}" srcOrd="0" destOrd="0" presId="urn:microsoft.com/office/officeart/2005/8/layout/equation1"/>
    <dgm:cxn modelId="{8B92A4C8-A91E-8A4E-8887-7609ECD18ED3}" srcId="{9CC9185D-B62D-CE46-A56B-24FD23E71294}" destId="{30E54538-8FD6-F24D-B6A2-5634679591F3}" srcOrd="0" destOrd="0" parTransId="{ABB49E37-5A23-CD46-AB9F-3D807B3CB143}" sibTransId="{4044E171-B5AB-624B-943F-30FC74F7D828}"/>
    <dgm:cxn modelId="{8678B3DE-60E9-D848-A604-7F0F97D2D70C}" type="presOf" srcId="{E5F5416D-AAEE-3740-B404-ECF13FB78A87}" destId="{4F121E12-CD30-4A48-AA2A-EE40D6052C75}" srcOrd="0" destOrd="0" presId="urn:microsoft.com/office/officeart/2005/8/layout/equation1"/>
    <dgm:cxn modelId="{5E253C57-D7B6-A644-9A92-8E8FAD5D3C38}" type="presParOf" srcId="{0B561257-5F73-924D-A40F-59E44E7FC895}" destId="{A0F16202-83D3-6649-ABE6-C562F4BA7FA1}" srcOrd="0" destOrd="0" presId="urn:microsoft.com/office/officeart/2005/8/layout/equation1"/>
    <dgm:cxn modelId="{F8808B5B-CAC8-9347-BEC7-2E2DC400AEA3}" type="presParOf" srcId="{0B561257-5F73-924D-A40F-59E44E7FC895}" destId="{27F393A2-A707-5444-B7EB-FB0A52B6108D}" srcOrd="1" destOrd="0" presId="urn:microsoft.com/office/officeart/2005/8/layout/equation1"/>
    <dgm:cxn modelId="{46910947-8BD3-FE4D-904E-D77C0D20CE1E}" type="presParOf" srcId="{0B561257-5F73-924D-A40F-59E44E7FC895}" destId="{0135DD6A-AD02-9740-964F-2DCF01196073}" srcOrd="2" destOrd="0" presId="urn:microsoft.com/office/officeart/2005/8/layout/equation1"/>
    <dgm:cxn modelId="{B220FBD1-0C87-0A4A-BAEE-37823FC922DE}" type="presParOf" srcId="{0B561257-5F73-924D-A40F-59E44E7FC895}" destId="{EECFEC77-5819-2A47-AE2C-869069A7D7A6}" srcOrd="3" destOrd="0" presId="urn:microsoft.com/office/officeart/2005/8/layout/equation1"/>
    <dgm:cxn modelId="{E32C7128-58B4-794B-BCDE-F646C6EB115E}" type="presParOf" srcId="{0B561257-5F73-924D-A40F-59E44E7FC895}" destId="{4F121E12-CD30-4A48-AA2A-EE40D6052C75}" srcOrd="4" destOrd="0" presId="urn:microsoft.com/office/officeart/2005/8/layout/equation1"/>
    <dgm:cxn modelId="{73BEF5AD-7779-224F-91D9-2EE3DA2483BF}" type="presParOf" srcId="{0B561257-5F73-924D-A40F-59E44E7FC895}" destId="{92C9307F-FF91-7D4A-ABAD-FE7B097260F7}" srcOrd="5" destOrd="0" presId="urn:microsoft.com/office/officeart/2005/8/layout/equation1"/>
    <dgm:cxn modelId="{15245666-91E8-194D-87AF-8173FA2871E7}" type="presParOf" srcId="{0B561257-5F73-924D-A40F-59E44E7FC895}" destId="{829F8F94-EC3F-BD43-9DB2-DA6861B79A2F}" srcOrd="6" destOrd="0" presId="urn:microsoft.com/office/officeart/2005/8/layout/equation1"/>
    <dgm:cxn modelId="{00B5FA29-53CF-8A4F-BD98-3FA3831BFDD3}" type="presParOf" srcId="{0B561257-5F73-924D-A40F-59E44E7FC895}" destId="{BB355AD9-BF88-144F-B05B-DD73D41D1D7A}" srcOrd="7" destOrd="0" presId="urn:microsoft.com/office/officeart/2005/8/layout/equation1"/>
    <dgm:cxn modelId="{CC2A3E45-C981-ED4A-B9F4-8B05137835B1}" type="presParOf" srcId="{0B561257-5F73-924D-A40F-59E44E7FC895}" destId="{C62A9B9E-64AC-0D44-99AE-B6430AAFA43B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F9563A9-A2F8-FA44-AD12-3A87201306E6}" type="doc">
      <dgm:prSet loTypeId="urn:microsoft.com/office/officeart/2005/8/layout/chevron1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C9916A5-B38D-D941-A9A0-6A14FBFBF65F}">
      <dgm:prSet phldrT="[Text]"/>
      <dgm:spPr>
        <a:solidFill>
          <a:schemeClr val="bg2">
            <a:lumMod val="75000"/>
          </a:schemeClr>
        </a:solidFill>
        <a:effectLst/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Introduction</a:t>
          </a:r>
        </a:p>
      </dgm:t>
    </dgm:pt>
    <dgm:pt modelId="{2B55CCD0-041C-2B4D-8D94-41562A16B897}" type="parTrans" cxnId="{547DE63B-FF3E-7B44-875D-0D32029F7F90}">
      <dgm:prSet/>
      <dgm:spPr/>
      <dgm:t>
        <a:bodyPr/>
        <a:lstStyle/>
        <a:p>
          <a:endParaRPr lang="en-US"/>
        </a:p>
      </dgm:t>
    </dgm:pt>
    <dgm:pt modelId="{C0CC2BBE-D7F6-A544-A842-C809D2953C0E}" type="sibTrans" cxnId="{547DE63B-FF3E-7B44-875D-0D32029F7F90}">
      <dgm:prSet/>
      <dgm:spPr/>
      <dgm:t>
        <a:bodyPr/>
        <a:lstStyle/>
        <a:p>
          <a:endParaRPr lang="en-US"/>
        </a:p>
      </dgm:t>
    </dgm:pt>
    <dgm:pt modelId="{44CE0677-269D-3041-ABCF-234EA3A77C7A}">
      <dgm:prSet phldrT="[Text]"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n-US" dirty="0"/>
            <a:t>Conclusion</a:t>
          </a:r>
        </a:p>
      </dgm:t>
    </dgm:pt>
    <dgm:pt modelId="{76731BCB-601C-384F-B173-7B7766E8AD5B}" type="parTrans" cxnId="{14CBAC81-B001-424A-99D7-A5C2C39C9AFF}">
      <dgm:prSet/>
      <dgm:spPr/>
      <dgm:t>
        <a:bodyPr/>
        <a:lstStyle/>
        <a:p>
          <a:endParaRPr lang="en-US"/>
        </a:p>
      </dgm:t>
    </dgm:pt>
    <dgm:pt modelId="{C4D2489C-59CC-1A4F-8546-8AFD588EAF6B}" type="sibTrans" cxnId="{14CBAC81-B001-424A-99D7-A5C2C39C9AFF}">
      <dgm:prSet/>
      <dgm:spPr/>
      <dgm:t>
        <a:bodyPr/>
        <a:lstStyle/>
        <a:p>
          <a:endParaRPr lang="en-US"/>
        </a:p>
      </dgm:t>
    </dgm:pt>
    <dgm:pt modelId="{6D6C77C3-8D16-434C-85B6-0D4390299DC0}">
      <dgm:prSet phldrT="[Text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Methods</a:t>
          </a:r>
        </a:p>
      </dgm:t>
    </dgm:pt>
    <dgm:pt modelId="{3EB39946-03FC-9049-AB29-FF3BDC8F1C7F}" type="parTrans" cxnId="{CF4ACD6D-FFD6-404D-9834-528CCCFCB32F}">
      <dgm:prSet/>
      <dgm:spPr/>
      <dgm:t>
        <a:bodyPr/>
        <a:lstStyle/>
        <a:p>
          <a:endParaRPr lang="en-US"/>
        </a:p>
      </dgm:t>
    </dgm:pt>
    <dgm:pt modelId="{2336C337-E553-994E-9107-D2C9E3D4FBA2}" type="sibTrans" cxnId="{CF4ACD6D-FFD6-404D-9834-528CCCFCB32F}">
      <dgm:prSet/>
      <dgm:spPr/>
      <dgm:t>
        <a:bodyPr/>
        <a:lstStyle/>
        <a:p>
          <a:endParaRPr lang="en-US"/>
        </a:p>
      </dgm:t>
    </dgm:pt>
    <dgm:pt modelId="{0C246D59-EB71-674C-8FEF-A61B50477221}">
      <dgm:prSet phldrT="[Text]"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n-US" dirty="0"/>
            <a:t>Analysis</a:t>
          </a:r>
        </a:p>
      </dgm:t>
    </dgm:pt>
    <dgm:pt modelId="{FF21F5E8-2428-0C4E-AFAE-25926AF489BC}" type="parTrans" cxnId="{7D3F625D-233A-8542-B58C-053FC50D2119}">
      <dgm:prSet/>
      <dgm:spPr/>
      <dgm:t>
        <a:bodyPr/>
        <a:lstStyle/>
        <a:p>
          <a:endParaRPr lang="en-US"/>
        </a:p>
      </dgm:t>
    </dgm:pt>
    <dgm:pt modelId="{09C1F042-4670-EA4C-B925-FA6C09DA0B3E}" type="sibTrans" cxnId="{7D3F625D-233A-8542-B58C-053FC50D2119}">
      <dgm:prSet/>
      <dgm:spPr/>
      <dgm:t>
        <a:bodyPr/>
        <a:lstStyle/>
        <a:p>
          <a:endParaRPr lang="en-US"/>
        </a:p>
      </dgm:t>
    </dgm:pt>
    <dgm:pt modelId="{C505F32A-1837-EF4A-B21D-E402C7EA667B}" type="pres">
      <dgm:prSet presAssocID="{AF9563A9-A2F8-FA44-AD12-3A87201306E6}" presName="Name0" presStyleCnt="0">
        <dgm:presLayoutVars>
          <dgm:dir/>
          <dgm:animLvl val="lvl"/>
          <dgm:resizeHandles val="exact"/>
        </dgm:presLayoutVars>
      </dgm:prSet>
      <dgm:spPr/>
    </dgm:pt>
    <dgm:pt modelId="{E3EBD221-A469-7746-9554-AD7BBA6B7E29}" type="pres">
      <dgm:prSet presAssocID="{8C9916A5-B38D-D941-A9A0-6A14FBFBF65F}" presName="parTxOnly" presStyleLbl="node1" presStyleIdx="0" presStyleCnt="4" custScaleY="23533" custLinFactNeighborX="-2688" custLinFactNeighborY="47560">
        <dgm:presLayoutVars>
          <dgm:chMax val="0"/>
          <dgm:chPref val="0"/>
          <dgm:bulletEnabled val="1"/>
        </dgm:presLayoutVars>
      </dgm:prSet>
      <dgm:spPr/>
    </dgm:pt>
    <dgm:pt modelId="{AB8FDA3B-BB01-AE40-ABC7-2636DE555E0D}" type="pres">
      <dgm:prSet presAssocID="{C0CC2BBE-D7F6-A544-A842-C809D2953C0E}" presName="parTxOnlySpace" presStyleCnt="0"/>
      <dgm:spPr/>
    </dgm:pt>
    <dgm:pt modelId="{3088B219-5972-BA49-97A7-F6788DAD0F5B}" type="pres">
      <dgm:prSet presAssocID="{6D6C77C3-8D16-434C-85B6-0D4390299DC0}" presName="parTxOnly" presStyleLbl="node1" presStyleIdx="1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  <dgm:pt modelId="{1D588D3D-B9E9-0047-83BA-66DCEA69732A}" type="pres">
      <dgm:prSet presAssocID="{2336C337-E553-994E-9107-D2C9E3D4FBA2}" presName="parTxOnlySpace" presStyleCnt="0"/>
      <dgm:spPr/>
    </dgm:pt>
    <dgm:pt modelId="{6A242712-DBFD-0341-92D7-1C540998D890}" type="pres">
      <dgm:prSet presAssocID="{0C246D59-EB71-674C-8FEF-A61B50477221}" presName="parTxOnly" presStyleLbl="node1" presStyleIdx="2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  <dgm:pt modelId="{B8F401F6-722D-4949-B91E-BBD572CEC23B}" type="pres">
      <dgm:prSet presAssocID="{09C1F042-4670-EA4C-B925-FA6C09DA0B3E}" presName="parTxOnlySpace" presStyleCnt="0"/>
      <dgm:spPr/>
    </dgm:pt>
    <dgm:pt modelId="{A55AC18E-941E-D64F-998E-AF407456D791}" type="pres">
      <dgm:prSet presAssocID="{44CE0677-269D-3041-ABCF-234EA3A77C7A}" presName="parTxOnly" presStyleLbl="node1" presStyleIdx="3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</dgm:ptLst>
  <dgm:cxnLst>
    <dgm:cxn modelId="{7438C62F-63FB-104C-AF69-D708D23FEF92}" type="presOf" srcId="{0C246D59-EB71-674C-8FEF-A61B50477221}" destId="{6A242712-DBFD-0341-92D7-1C540998D890}" srcOrd="0" destOrd="0" presId="urn:microsoft.com/office/officeart/2005/8/layout/chevron1"/>
    <dgm:cxn modelId="{D58BF939-88A2-FE4A-925D-0C05748499C0}" type="presOf" srcId="{6D6C77C3-8D16-434C-85B6-0D4390299DC0}" destId="{3088B219-5972-BA49-97A7-F6788DAD0F5B}" srcOrd="0" destOrd="0" presId="urn:microsoft.com/office/officeart/2005/8/layout/chevron1"/>
    <dgm:cxn modelId="{547DE63B-FF3E-7B44-875D-0D32029F7F90}" srcId="{AF9563A9-A2F8-FA44-AD12-3A87201306E6}" destId="{8C9916A5-B38D-D941-A9A0-6A14FBFBF65F}" srcOrd="0" destOrd="0" parTransId="{2B55CCD0-041C-2B4D-8D94-41562A16B897}" sibTransId="{C0CC2BBE-D7F6-A544-A842-C809D2953C0E}"/>
    <dgm:cxn modelId="{12835149-6DC2-3B4A-8629-8CD4B429215B}" type="presOf" srcId="{44CE0677-269D-3041-ABCF-234EA3A77C7A}" destId="{A55AC18E-941E-D64F-998E-AF407456D791}" srcOrd="0" destOrd="0" presId="urn:microsoft.com/office/officeart/2005/8/layout/chevron1"/>
    <dgm:cxn modelId="{7D3F625D-233A-8542-B58C-053FC50D2119}" srcId="{AF9563A9-A2F8-FA44-AD12-3A87201306E6}" destId="{0C246D59-EB71-674C-8FEF-A61B50477221}" srcOrd="2" destOrd="0" parTransId="{FF21F5E8-2428-0C4E-AFAE-25926AF489BC}" sibTransId="{09C1F042-4670-EA4C-B925-FA6C09DA0B3E}"/>
    <dgm:cxn modelId="{CF4ACD6D-FFD6-404D-9834-528CCCFCB32F}" srcId="{AF9563A9-A2F8-FA44-AD12-3A87201306E6}" destId="{6D6C77C3-8D16-434C-85B6-0D4390299DC0}" srcOrd="1" destOrd="0" parTransId="{3EB39946-03FC-9049-AB29-FF3BDC8F1C7F}" sibTransId="{2336C337-E553-994E-9107-D2C9E3D4FBA2}"/>
    <dgm:cxn modelId="{14CBAC81-B001-424A-99D7-A5C2C39C9AFF}" srcId="{AF9563A9-A2F8-FA44-AD12-3A87201306E6}" destId="{44CE0677-269D-3041-ABCF-234EA3A77C7A}" srcOrd="3" destOrd="0" parTransId="{76731BCB-601C-384F-B173-7B7766E8AD5B}" sibTransId="{C4D2489C-59CC-1A4F-8546-8AFD588EAF6B}"/>
    <dgm:cxn modelId="{4CD292E9-9EBE-4C4B-A4E1-355A933BBC20}" type="presOf" srcId="{8C9916A5-B38D-D941-A9A0-6A14FBFBF65F}" destId="{E3EBD221-A469-7746-9554-AD7BBA6B7E29}" srcOrd="0" destOrd="0" presId="urn:microsoft.com/office/officeart/2005/8/layout/chevron1"/>
    <dgm:cxn modelId="{4A4856F1-52AC-E34D-90B7-B3A1043596DE}" type="presOf" srcId="{AF9563A9-A2F8-FA44-AD12-3A87201306E6}" destId="{C505F32A-1837-EF4A-B21D-E402C7EA667B}" srcOrd="0" destOrd="0" presId="urn:microsoft.com/office/officeart/2005/8/layout/chevron1"/>
    <dgm:cxn modelId="{57C3DE66-3544-E54C-881F-B892F2D8CBA4}" type="presParOf" srcId="{C505F32A-1837-EF4A-B21D-E402C7EA667B}" destId="{E3EBD221-A469-7746-9554-AD7BBA6B7E29}" srcOrd="0" destOrd="0" presId="urn:microsoft.com/office/officeart/2005/8/layout/chevron1"/>
    <dgm:cxn modelId="{70A2CFB7-0D8B-544F-95D6-5F0692226F85}" type="presParOf" srcId="{C505F32A-1837-EF4A-B21D-E402C7EA667B}" destId="{AB8FDA3B-BB01-AE40-ABC7-2636DE555E0D}" srcOrd="1" destOrd="0" presId="urn:microsoft.com/office/officeart/2005/8/layout/chevron1"/>
    <dgm:cxn modelId="{37D8B00A-C06D-5B42-A07E-0041E4362339}" type="presParOf" srcId="{C505F32A-1837-EF4A-B21D-E402C7EA667B}" destId="{3088B219-5972-BA49-97A7-F6788DAD0F5B}" srcOrd="2" destOrd="0" presId="urn:microsoft.com/office/officeart/2005/8/layout/chevron1"/>
    <dgm:cxn modelId="{CEF9B3F5-26E8-AC49-A94C-4D903A2D0455}" type="presParOf" srcId="{C505F32A-1837-EF4A-B21D-E402C7EA667B}" destId="{1D588D3D-B9E9-0047-83BA-66DCEA69732A}" srcOrd="3" destOrd="0" presId="urn:microsoft.com/office/officeart/2005/8/layout/chevron1"/>
    <dgm:cxn modelId="{E6DDF63D-32C8-9C4D-B16F-7AB7C88ED580}" type="presParOf" srcId="{C505F32A-1837-EF4A-B21D-E402C7EA667B}" destId="{6A242712-DBFD-0341-92D7-1C540998D890}" srcOrd="4" destOrd="0" presId="urn:microsoft.com/office/officeart/2005/8/layout/chevron1"/>
    <dgm:cxn modelId="{4C22B5B3-3F9A-114A-A6CA-358FAEEB7954}" type="presParOf" srcId="{C505F32A-1837-EF4A-B21D-E402C7EA667B}" destId="{B8F401F6-722D-4949-B91E-BBD572CEC23B}" srcOrd="5" destOrd="0" presId="urn:microsoft.com/office/officeart/2005/8/layout/chevron1"/>
    <dgm:cxn modelId="{2D7FFABF-DC64-D747-A853-C387378F717C}" type="presParOf" srcId="{C505F32A-1837-EF4A-B21D-E402C7EA667B}" destId="{A55AC18E-941E-D64F-998E-AF407456D791}" srcOrd="6" destOrd="0" presId="urn:microsoft.com/office/officeart/2005/8/layout/chevron1"/>
  </dgm:cxnLst>
  <dgm:bg>
    <a:noFill/>
    <a:effectLst>
      <a:outerShdw blurRad="50800" dist="38100" dir="18900000" algn="bl" rotWithShape="0">
        <a:prstClr val="black"/>
      </a:outerShdw>
    </a:effectLst>
  </dgm:bg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F9563A9-A2F8-FA44-AD12-3A87201306E6}" type="doc">
      <dgm:prSet loTypeId="urn:microsoft.com/office/officeart/2005/8/layout/chevron1" loCatId="" qsTypeId="urn:microsoft.com/office/officeart/2005/8/quickstyle/simple1" qsCatId="simple" csTypeId="urn:microsoft.com/office/officeart/2005/8/colors/colorful1" csCatId="colorful" phldr="1"/>
      <dgm:spPr/>
    </dgm:pt>
    <dgm:pt modelId="{8C9916A5-B38D-D941-A9A0-6A14FBFBF65F}">
      <dgm:prSet phldrT="[Text]"/>
      <dgm:spPr>
        <a:solidFill>
          <a:schemeClr val="bg2">
            <a:lumMod val="75000"/>
          </a:schemeClr>
        </a:solidFill>
        <a:effectLst/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Introduction</a:t>
          </a:r>
        </a:p>
      </dgm:t>
    </dgm:pt>
    <dgm:pt modelId="{2B55CCD0-041C-2B4D-8D94-41562A16B897}" type="parTrans" cxnId="{547DE63B-FF3E-7B44-875D-0D32029F7F90}">
      <dgm:prSet/>
      <dgm:spPr/>
      <dgm:t>
        <a:bodyPr/>
        <a:lstStyle/>
        <a:p>
          <a:endParaRPr lang="en-US"/>
        </a:p>
      </dgm:t>
    </dgm:pt>
    <dgm:pt modelId="{C0CC2BBE-D7F6-A544-A842-C809D2953C0E}" type="sibTrans" cxnId="{547DE63B-FF3E-7B44-875D-0D32029F7F90}">
      <dgm:prSet/>
      <dgm:spPr/>
      <dgm:t>
        <a:bodyPr/>
        <a:lstStyle/>
        <a:p>
          <a:endParaRPr lang="en-US"/>
        </a:p>
      </dgm:t>
    </dgm:pt>
    <dgm:pt modelId="{44CE0677-269D-3041-ABCF-234EA3A77C7A}">
      <dgm:prSet phldrT="[Text]"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n-US" dirty="0"/>
            <a:t>Conclusion</a:t>
          </a:r>
        </a:p>
      </dgm:t>
    </dgm:pt>
    <dgm:pt modelId="{76731BCB-601C-384F-B173-7B7766E8AD5B}" type="parTrans" cxnId="{14CBAC81-B001-424A-99D7-A5C2C39C9AFF}">
      <dgm:prSet/>
      <dgm:spPr/>
      <dgm:t>
        <a:bodyPr/>
        <a:lstStyle/>
        <a:p>
          <a:endParaRPr lang="en-US"/>
        </a:p>
      </dgm:t>
    </dgm:pt>
    <dgm:pt modelId="{C4D2489C-59CC-1A4F-8546-8AFD588EAF6B}" type="sibTrans" cxnId="{14CBAC81-B001-424A-99D7-A5C2C39C9AFF}">
      <dgm:prSet/>
      <dgm:spPr/>
      <dgm:t>
        <a:bodyPr/>
        <a:lstStyle/>
        <a:p>
          <a:endParaRPr lang="en-US"/>
        </a:p>
      </dgm:t>
    </dgm:pt>
    <dgm:pt modelId="{6D6C77C3-8D16-434C-85B6-0D4390299DC0}">
      <dgm:prSet phldrT="[Text]"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n-US" dirty="0"/>
            <a:t>Methods</a:t>
          </a:r>
        </a:p>
      </dgm:t>
    </dgm:pt>
    <dgm:pt modelId="{3EB39946-03FC-9049-AB29-FF3BDC8F1C7F}" type="parTrans" cxnId="{CF4ACD6D-FFD6-404D-9834-528CCCFCB32F}">
      <dgm:prSet/>
      <dgm:spPr/>
      <dgm:t>
        <a:bodyPr/>
        <a:lstStyle/>
        <a:p>
          <a:endParaRPr lang="en-US"/>
        </a:p>
      </dgm:t>
    </dgm:pt>
    <dgm:pt modelId="{2336C337-E553-994E-9107-D2C9E3D4FBA2}" type="sibTrans" cxnId="{CF4ACD6D-FFD6-404D-9834-528CCCFCB32F}">
      <dgm:prSet/>
      <dgm:spPr/>
      <dgm:t>
        <a:bodyPr/>
        <a:lstStyle/>
        <a:p>
          <a:endParaRPr lang="en-US"/>
        </a:p>
      </dgm:t>
    </dgm:pt>
    <dgm:pt modelId="{0C246D59-EB71-674C-8FEF-A61B50477221}">
      <dgm:prSet phldrT="[Text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Analysis</a:t>
          </a:r>
        </a:p>
      </dgm:t>
    </dgm:pt>
    <dgm:pt modelId="{FF21F5E8-2428-0C4E-AFAE-25926AF489BC}" type="parTrans" cxnId="{7D3F625D-233A-8542-B58C-053FC50D2119}">
      <dgm:prSet/>
      <dgm:spPr/>
      <dgm:t>
        <a:bodyPr/>
        <a:lstStyle/>
        <a:p>
          <a:endParaRPr lang="en-US"/>
        </a:p>
      </dgm:t>
    </dgm:pt>
    <dgm:pt modelId="{09C1F042-4670-EA4C-B925-FA6C09DA0B3E}" type="sibTrans" cxnId="{7D3F625D-233A-8542-B58C-053FC50D2119}">
      <dgm:prSet/>
      <dgm:spPr/>
      <dgm:t>
        <a:bodyPr/>
        <a:lstStyle/>
        <a:p>
          <a:endParaRPr lang="en-US"/>
        </a:p>
      </dgm:t>
    </dgm:pt>
    <dgm:pt modelId="{C505F32A-1837-EF4A-B21D-E402C7EA667B}" type="pres">
      <dgm:prSet presAssocID="{AF9563A9-A2F8-FA44-AD12-3A87201306E6}" presName="Name0" presStyleCnt="0">
        <dgm:presLayoutVars>
          <dgm:dir/>
          <dgm:animLvl val="lvl"/>
          <dgm:resizeHandles val="exact"/>
        </dgm:presLayoutVars>
      </dgm:prSet>
      <dgm:spPr/>
    </dgm:pt>
    <dgm:pt modelId="{E3EBD221-A469-7746-9554-AD7BBA6B7E29}" type="pres">
      <dgm:prSet presAssocID="{8C9916A5-B38D-D941-A9A0-6A14FBFBF65F}" presName="parTxOnly" presStyleLbl="node1" presStyleIdx="0" presStyleCnt="4" custScaleY="23533" custLinFactNeighborX="-2688" custLinFactNeighborY="47560">
        <dgm:presLayoutVars>
          <dgm:chMax val="0"/>
          <dgm:chPref val="0"/>
          <dgm:bulletEnabled val="1"/>
        </dgm:presLayoutVars>
      </dgm:prSet>
      <dgm:spPr/>
    </dgm:pt>
    <dgm:pt modelId="{AB8FDA3B-BB01-AE40-ABC7-2636DE555E0D}" type="pres">
      <dgm:prSet presAssocID="{C0CC2BBE-D7F6-A544-A842-C809D2953C0E}" presName="parTxOnlySpace" presStyleCnt="0"/>
      <dgm:spPr/>
    </dgm:pt>
    <dgm:pt modelId="{3088B219-5972-BA49-97A7-F6788DAD0F5B}" type="pres">
      <dgm:prSet presAssocID="{6D6C77C3-8D16-434C-85B6-0D4390299DC0}" presName="parTxOnly" presStyleLbl="node1" presStyleIdx="1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  <dgm:pt modelId="{1D588D3D-B9E9-0047-83BA-66DCEA69732A}" type="pres">
      <dgm:prSet presAssocID="{2336C337-E553-994E-9107-D2C9E3D4FBA2}" presName="parTxOnlySpace" presStyleCnt="0"/>
      <dgm:spPr/>
    </dgm:pt>
    <dgm:pt modelId="{6A242712-DBFD-0341-92D7-1C540998D890}" type="pres">
      <dgm:prSet presAssocID="{0C246D59-EB71-674C-8FEF-A61B50477221}" presName="parTxOnly" presStyleLbl="node1" presStyleIdx="2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  <dgm:pt modelId="{B8F401F6-722D-4949-B91E-BBD572CEC23B}" type="pres">
      <dgm:prSet presAssocID="{09C1F042-4670-EA4C-B925-FA6C09DA0B3E}" presName="parTxOnlySpace" presStyleCnt="0"/>
      <dgm:spPr/>
    </dgm:pt>
    <dgm:pt modelId="{A55AC18E-941E-D64F-998E-AF407456D791}" type="pres">
      <dgm:prSet presAssocID="{44CE0677-269D-3041-ABCF-234EA3A77C7A}" presName="parTxOnly" presStyleLbl="node1" presStyleIdx="3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</dgm:ptLst>
  <dgm:cxnLst>
    <dgm:cxn modelId="{7438C62F-63FB-104C-AF69-D708D23FEF92}" type="presOf" srcId="{0C246D59-EB71-674C-8FEF-A61B50477221}" destId="{6A242712-DBFD-0341-92D7-1C540998D890}" srcOrd="0" destOrd="0" presId="urn:microsoft.com/office/officeart/2005/8/layout/chevron1"/>
    <dgm:cxn modelId="{D58BF939-88A2-FE4A-925D-0C05748499C0}" type="presOf" srcId="{6D6C77C3-8D16-434C-85B6-0D4390299DC0}" destId="{3088B219-5972-BA49-97A7-F6788DAD0F5B}" srcOrd="0" destOrd="0" presId="urn:microsoft.com/office/officeart/2005/8/layout/chevron1"/>
    <dgm:cxn modelId="{547DE63B-FF3E-7B44-875D-0D32029F7F90}" srcId="{AF9563A9-A2F8-FA44-AD12-3A87201306E6}" destId="{8C9916A5-B38D-D941-A9A0-6A14FBFBF65F}" srcOrd="0" destOrd="0" parTransId="{2B55CCD0-041C-2B4D-8D94-41562A16B897}" sibTransId="{C0CC2BBE-D7F6-A544-A842-C809D2953C0E}"/>
    <dgm:cxn modelId="{12835149-6DC2-3B4A-8629-8CD4B429215B}" type="presOf" srcId="{44CE0677-269D-3041-ABCF-234EA3A77C7A}" destId="{A55AC18E-941E-D64F-998E-AF407456D791}" srcOrd="0" destOrd="0" presId="urn:microsoft.com/office/officeart/2005/8/layout/chevron1"/>
    <dgm:cxn modelId="{7D3F625D-233A-8542-B58C-053FC50D2119}" srcId="{AF9563A9-A2F8-FA44-AD12-3A87201306E6}" destId="{0C246D59-EB71-674C-8FEF-A61B50477221}" srcOrd="2" destOrd="0" parTransId="{FF21F5E8-2428-0C4E-AFAE-25926AF489BC}" sibTransId="{09C1F042-4670-EA4C-B925-FA6C09DA0B3E}"/>
    <dgm:cxn modelId="{CF4ACD6D-FFD6-404D-9834-528CCCFCB32F}" srcId="{AF9563A9-A2F8-FA44-AD12-3A87201306E6}" destId="{6D6C77C3-8D16-434C-85B6-0D4390299DC0}" srcOrd="1" destOrd="0" parTransId="{3EB39946-03FC-9049-AB29-FF3BDC8F1C7F}" sibTransId="{2336C337-E553-994E-9107-D2C9E3D4FBA2}"/>
    <dgm:cxn modelId="{14CBAC81-B001-424A-99D7-A5C2C39C9AFF}" srcId="{AF9563A9-A2F8-FA44-AD12-3A87201306E6}" destId="{44CE0677-269D-3041-ABCF-234EA3A77C7A}" srcOrd="3" destOrd="0" parTransId="{76731BCB-601C-384F-B173-7B7766E8AD5B}" sibTransId="{C4D2489C-59CC-1A4F-8546-8AFD588EAF6B}"/>
    <dgm:cxn modelId="{4CD292E9-9EBE-4C4B-A4E1-355A933BBC20}" type="presOf" srcId="{8C9916A5-B38D-D941-A9A0-6A14FBFBF65F}" destId="{E3EBD221-A469-7746-9554-AD7BBA6B7E29}" srcOrd="0" destOrd="0" presId="urn:microsoft.com/office/officeart/2005/8/layout/chevron1"/>
    <dgm:cxn modelId="{4A4856F1-52AC-E34D-90B7-B3A1043596DE}" type="presOf" srcId="{AF9563A9-A2F8-FA44-AD12-3A87201306E6}" destId="{C505F32A-1837-EF4A-B21D-E402C7EA667B}" srcOrd="0" destOrd="0" presId="urn:microsoft.com/office/officeart/2005/8/layout/chevron1"/>
    <dgm:cxn modelId="{57C3DE66-3544-E54C-881F-B892F2D8CBA4}" type="presParOf" srcId="{C505F32A-1837-EF4A-B21D-E402C7EA667B}" destId="{E3EBD221-A469-7746-9554-AD7BBA6B7E29}" srcOrd="0" destOrd="0" presId="urn:microsoft.com/office/officeart/2005/8/layout/chevron1"/>
    <dgm:cxn modelId="{70A2CFB7-0D8B-544F-95D6-5F0692226F85}" type="presParOf" srcId="{C505F32A-1837-EF4A-B21D-E402C7EA667B}" destId="{AB8FDA3B-BB01-AE40-ABC7-2636DE555E0D}" srcOrd="1" destOrd="0" presId="urn:microsoft.com/office/officeart/2005/8/layout/chevron1"/>
    <dgm:cxn modelId="{37D8B00A-C06D-5B42-A07E-0041E4362339}" type="presParOf" srcId="{C505F32A-1837-EF4A-B21D-E402C7EA667B}" destId="{3088B219-5972-BA49-97A7-F6788DAD0F5B}" srcOrd="2" destOrd="0" presId="urn:microsoft.com/office/officeart/2005/8/layout/chevron1"/>
    <dgm:cxn modelId="{CEF9B3F5-26E8-AC49-A94C-4D903A2D0455}" type="presParOf" srcId="{C505F32A-1837-EF4A-B21D-E402C7EA667B}" destId="{1D588D3D-B9E9-0047-83BA-66DCEA69732A}" srcOrd="3" destOrd="0" presId="urn:microsoft.com/office/officeart/2005/8/layout/chevron1"/>
    <dgm:cxn modelId="{E6DDF63D-32C8-9C4D-B16F-7AB7C88ED580}" type="presParOf" srcId="{C505F32A-1837-EF4A-B21D-E402C7EA667B}" destId="{6A242712-DBFD-0341-92D7-1C540998D890}" srcOrd="4" destOrd="0" presId="urn:microsoft.com/office/officeart/2005/8/layout/chevron1"/>
    <dgm:cxn modelId="{4C22B5B3-3F9A-114A-A6CA-358FAEEB7954}" type="presParOf" srcId="{C505F32A-1837-EF4A-B21D-E402C7EA667B}" destId="{B8F401F6-722D-4949-B91E-BBD572CEC23B}" srcOrd="5" destOrd="0" presId="urn:microsoft.com/office/officeart/2005/8/layout/chevron1"/>
    <dgm:cxn modelId="{2D7FFABF-DC64-D747-A853-C387378F717C}" type="presParOf" srcId="{C505F32A-1837-EF4A-B21D-E402C7EA667B}" destId="{A55AC18E-941E-D64F-998E-AF407456D791}" srcOrd="6" destOrd="0" presId="urn:microsoft.com/office/officeart/2005/8/layout/chevron1"/>
  </dgm:cxnLst>
  <dgm:bg>
    <a:noFill/>
    <a:effectLst>
      <a:outerShdw blurRad="50800" dist="38100" dir="18900000" algn="bl" rotWithShape="0">
        <a:prstClr val="black"/>
      </a:outerShdw>
    </a:effectLst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F9563A9-A2F8-FA44-AD12-3A87201306E6}" type="doc">
      <dgm:prSet loTypeId="urn:microsoft.com/office/officeart/2005/8/layout/chevron1" loCatId="" qsTypeId="urn:microsoft.com/office/officeart/2005/8/quickstyle/simple1" qsCatId="simple" csTypeId="urn:microsoft.com/office/officeart/2005/8/colors/colorful1" csCatId="colorful" phldr="1"/>
      <dgm:spPr/>
    </dgm:pt>
    <dgm:pt modelId="{8C9916A5-B38D-D941-A9A0-6A14FBFBF65F}">
      <dgm:prSet phldrT="[Text]"/>
      <dgm:spPr>
        <a:solidFill>
          <a:schemeClr val="bg2">
            <a:lumMod val="75000"/>
          </a:schemeClr>
        </a:solidFill>
        <a:effectLst/>
      </dgm:spPr>
      <dgm:t>
        <a:bodyPr/>
        <a:lstStyle/>
        <a:p>
          <a:r>
            <a:rPr lang="en-US" b="0" dirty="0">
              <a:solidFill>
                <a:schemeClr val="bg1"/>
              </a:solidFill>
            </a:rPr>
            <a:t>Introduction</a:t>
          </a:r>
        </a:p>
      </dgm:t>
    </dgm:pt>
    <dgm:pt modelId="{2B55CCD0-041C-2B4D-8D94-41562A16B897}" type="parTrans" cxnId="{547DE63B-FF3E-7B44-875D-0D32029F7F90}">
      <dgm:prSet/>
      <dgm:spPr/>
      <dgm:t>
        <a:bodyPr/>
        <a:lstStyle/>
        <a:p>
          <a:endParaRPr lang="en-US"/>
        </a:p>
      </dgm:t>
    </dgm:pt>
    <dgm:pt modelId="{C0CC2BBE-D7F6-A544-A842-C809D2953C0E}" type="sibTrans" cxnId="{547DE63B-FF3E-7B44-875D-0D32029F7F90}">
      <dgm:prSet/>
      <dgm:spPr/>
      <dgm:t>
        <a:bodyPr/>
        <a:lstStyle/>
        <a:p>
          <a:endParaRPr lang="en-US"/>
        </a:p>
      </dgm:t>
    </dgm:pt>
    <dgm:pt modelId="{44CE0677-269D-3041-ABCF-234EA3A77C7A}">
      <dgm:prSet phldrT="[Text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US" dirty="0"/>
            <a:t>Conclusion</a:t>
          </a:r>
        </a:p>
      </dgm:t>
    </dgm:pt>
    <dgm:pt modelId="{76731BCB-601C-384F-B173-7B7766E8AD5B}" type="parTrans" cxnId="{14CBAC81-B001-424A-99D7-A5C2C39C9AFF}">
      <dgm:prSet/>
      <dgm:spPr/>
      <dgm:t>
        <a:bodyPr/>
        <a:lstStyle/>
        <a:p>
          <a:endParaRPr lang="en-US"/>
        </a:p>
      </dgm:t>
    </dgm:pt>
    <dgm:pt modelId="{C4D2489C-59CC-1A4F-8546-8AFD588EAF6B}" type="sibTrans" cxnId="{14CBAC81-B001-424A-99D7-A5C2C39C9AFF}">
      <dgm:prSet/>
      <dgm:spPr/>
      <dgm:t>
        <a:bodyPr/>
        <a:lstStyle/>
        <a:p>
          <a:endParaRPr lang="en-US"/>
        </a:p>
      </dgm:t>
    </dgm:pt>
    <dgm:pt modelId="{6D6C77C3-8D16-434C-85B6-0D4390299DC0}">
      <dgm:prSet phldrT="[Text]"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n-US" dirty="0"/>
            <a:t>Methods</a:t>
          </a:r>
        </a:p>
      </dgm:t>
    </dgm:pt>
    <dgm:pt modelId="{3EB39946-03FC-9049-AB29-FF3BDC8F1C7F}" type="parTrans" cxnId="{CF4ACD6D-FFD6-404D-9834-528CCCFCB32F}">
      <dgm:prSet/>
      <dgm:spPr/>
      <dgm:t>
        <a:bodyPr/>
        <a:lstStyle/>
        <a:p>
          <a:endParaRPr lang="en-US"/>
        </a:p>
      </dgm:t>
    </dgm:pt>
    <dgm:pt modelId="{2336C337-E553-994E-9107-D2C9E3D4FBA2}" type="sibTrans" cxnId="{CF4ACD6D-FFD6-404D-9834-528CCCFCB32F}">
      <dgm:prSet/>
      <dgm:spPr/>
      <dgm:t>
        <a:bodyPr/>
        <a:lstStyle/>
        <a:p>
          <a:endParaRPr lang="en-US"/>
        </a:p>
      </dgm:t>
    </dgm:pt>
    <dgm:pt modelId="{0C246D59-EB71-674C-8FEF-A61B50477221}">
      <dgm:prSet phldrT="[Text]"/>
      <dgm:spPr>
        <a:solidFill>
          <a:schemeClr val="bg2">
            <a:lumMod val="75000"/>
          </a:schemeClr>
        </a:solidFill>
      </dgm:spPr>
      <dgm:t>
        <a:bodyPr/>
        <a:lstStyle/>
        <a:p>
          <a:r>
            <a:rPr lang="en-US" dirty="0"/>
            <a:t>Analysis</a:t>
          </a:r>
        </a:p>
      </dgm:t>
    </dgm:pt>
    <dgm:pt modelId="{FF21F5E8-2428-0C4E-AFAE-25926AF489BC}" type="parTrans" cxnId="{7D3F625D-233A-8542-B58C-053FC50D2119}">
      <dgm:prSet/>
      <dgm:spPr/>
      <dgm:t>
        <a:bodyPr/>
        <a:lstStyle/>
        <a:p>
          <a:endParaRPr lang="en-US"/>
        </a:p>
      </dgm:t>
    </dgm:pt>
    <dgm:pt modelId="{09C1F042-4670-EA4C-B925-FA6C09DA0B3E}" type="sibTrans" cxnId="{7D3F625D-233A-8542-B58C-053FC50D2119}">
      <dgm:prSet/>
      <dgm:spPr/>
      <dgm:t>
        <a:bodyPr/>
        <a:lstStyle/>
        <a:p>
          <a:endParaRPr lang="en-US"/>
        </a:p>
      </dgm:t>
    </dgm:pt>
    <dgm:pt modelId="{C505F32A-1837-EF4A-B21D-E402C7EA667B}" type="pres">
      <dgm:prSet presAssocID="{AF9563A9-A2F8-FA44-AD12-3A87201306E6}" presName="Name0" presStyleCnt="0">
        <dgm:presLayoutVars>
          <dgm:dir/>
          <dgm:animLvl val="lvl"/>
          <dgm:resizeHandles val="exact"/>
        </dgm:presLayoutVars>
      </dgm:prSet>
      <dgm:spPr/>
    </dgm:pt>
    <dgm:pt modelId="{E3EBD221-A469-7746-9554-AD7BBA6B7E29}" type="pres">
      <dgm:prSet presAssocID="{8C9916A5-B38D-D941-A9A0-6A14FBFBF65F}" presName="parTxOnly" presStyleLbl="node1" presStyleIdx="0" presStyleCnt="4" custScaleY="23533" custLinFactNeighborX="-2688" custLinFactNeighborY="47560">
        <dgm:presLayoutVars>
          <dgm:chMax val="0"/>
          <dgm:chPref val="0"/>
          <dgm:bulletEnabled val="1"/>
        </dgm:presLayoutVars>
      </dgm:prSet>
      <dgm:spPr/>
    </dgm:pt>
    <dgm:pt modelId="{AB8FDA3B-BB01-AE40-ABC7-2636DE555E0D}" type="pres">
      <dgm:prSet presAssocID="{C0CC2BBE-D7F6-A544-A842-C809D2953C0E}" presName="parTxOnlySpace" presStyleCnt="0"/>
      <dgm:spPr/>
    </dgm:pt>
    <dgm:pt modelId="{3088B219-5972-BA49-97A7-F6788DAD0F5B}" type="pres">
      <dgm:prSet presAssocID="{6D6C77C3-8D16-434C-85B6-0D4390299DC0}" presName="parTxOnly" presStyleLbl="node1" presStyleIdx="1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  <dgm:pt modelId="{1D588D3D-B9E9-0047-83BA-66DCEA69732A}" type="pres">
      <dgm:prSet presAssocID="{2336C337-E553-994E-9107-D2C9E3D4FBA2}" presName="parTxOnlySpace" presStyleCnt="0"/>
      <dgm:spPr/>
    </dgm:pt>
    <dgm:pt modelId="{6A242712-DBFD-0341-92D7-1C540998D890}" type="pres">
      <dgm:prSet presAssocID="{0C246D59-EB71-674C-8FEF-A61B50477221}" presName="parTxOnly" presStyleLbl="node1" presStyleIdx="2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  <dgm:pt modelId="{B8F401F6-722D-4949-B91E-BBD572CEC23B}" type="pres">
      <dgm:prSet presAssocID="{09C1F042-4670-EA4C-B925-FA6C09DA0B3E}" presName="parTxOnlySpace" presStyleCnt="0"/>
      <dgm:spPr/>
    </dgm:pt>
    <dgm:pt modelId="{A55AC18E-941E-D64F-998E-AF407456D791}" type="pres">
      <dgm:prSet presAssocID="{44CE0677-269D-3041-ABCF-234EA3A77C7A}" presName="parTxOnly" presStyleLbl="node1" presStyleIdx="3" presStyleCnt="4" custScaleY="23533" custLinFactNeighborX="-10885" custLinFactNeighborY="47560">
        <dgm:presLayoutVars>
          <dgm:chMax val="0"/>
          <dgm:chPref val="0"/>
          <dgm:bulletEnabled val="1"/>
        </dgm:presLayoutVars>
      </dgm:prSet>
      <dgm:spPr/>
    </dgm:pt>
  </dgm:ptLst>
  <dgm:cxnLst>
    <dgm:cxn modelId="{7438C62F-63FB-104C-AF69-D708D23FEF92}" type="presOf" srcId="{0C246D59-EB71-674C-8FEF-A61B50477221}" destId="{6A242712-DBFD-0341-92D7-1C540998D890}" srcOrd="0" destOrd="0" presId="urn:microsoft.com/office/officeart/2005/8/layout/chevron1"/>
    <dgm:cxn modelId="{D58BF939-88A2-FE4A-925D-0C05748499C0}" type="presOf" srcId="{6D6C77C3-8D16-434C-85B6-0D4390299DC0}" destId="{3088B219-5972-BA49-97A7-F6788DAD0F5B}" srcOrd="0" destOrd="0" presId="urn:microsoft.com/office/officeart/2005/8/layout/chevron1"/>
    <dgm:cxn modelId="{547DE63B-FF3E-7B44-875D-0D32029F7F90}" srcId="{AF9563A9-A2F8-FA44-AD12-3A87201306E6}" destId="{8C9916A5-B38D-D941-A9A0-6A14FBFBF65F}" srcOrd="0" destOrd="0" parTransId="{2B55CCD0-041C-2B4D-8D94-41562A16B897}" sibTransId="{C0CC2BBE-D7F6-A544-A842-C809D2953C0E}"/>
    <dgm:cxn modelId="{12835149-6DC2-3B4A-8629-8CD4B429215B}" type="presOf" srcId="{44CE0677-269D-3041-ABCF-234EA3A77C7A}" destId="{A55AC18E-941E-D64F-998E-AF407456D791}" srcOrd="0" destOrd="0" presId="urn:microsoft.com/office/officeart/2005/8/layout/chevron1"/>
    <dgm:cxn modelId="{7D3F625D-233A-8542-B58C-053FC50D2119}" srcId="{AF9563A9-A2F8-FA44-AD12-3A87201306E6}" destId="{0C246D59-EB71-674C-8FEF-A61B50477221}" srcOrd="2" destOrd="0" parTransId="{FF21F5E8-2428-0C4E-AFAE-25926AF489BC}" sibTransId="{09C1F042-4670-EA4C-B925-FA6C09DA0B3E}"/>
    <dgm:cxn modelId="{CF4ACD6D-FFD6-404D-9834-528CCCFCB32F}" srcId="{AF9563A9-A2F8-FA44-AD12-3A87201306E6}" destId="{6D6C77C3-8D16-434C-85B6-0D4390299DC0}" srcOrd="1" destOrd="0" parTransId="{3EB39946-03FC-9049-AB29-FF3BDC8F1C7F}" sibTransId="{2336C337-E553-994E-9107-D2C9E3D4FBA2}"/>
    <dgm:cxn modelId="{14CBAC81-B001-424A-99D7-A5C2C39C9AFF}" srcId="{AF9563A9-A2F8-FA44-AD12-3A87201306E6}" destId="{44CE0677-269D-3041-ABCF-234EA3A77C7A}" srcOrd="3" destOrd="0" parTransId="{76731BCB-601C-384F-B173-7B7766E8AD5B}" sibTransId="{C4D2489C-59CC-1A4F-8546-8AFD588EAF6B}"/>
    <dgm:cxn modelId="{4CD292E9-9EBE-4C4B-A4E1-355A933BBC20}" type="presOf" srcId="{8C9916A5-B38D-D941-A9A0-6A14FBFBF65F}" destId="{E3EBD221-A469-7746-9554-AD7BBA6B7E29}" srcOrd="0" destOrd="0" presId="urn:microsoft.com/office/officeart/2005/8/layout/chevron1"/>
    <dgm:cxn modelId="{4A4856F1-52AC-E34D-90B7-B3A1043596DE}" type="presOf" srcId="{AF9563A9-A2F8-FA44-AD12-3A87201306E6}" destId="{C505F32A-1837-EF4A-B21D-E402C7EA667B}" srcOrd="0" destOrd="0" presId="urn:microsoft.com/office/officeart/2005/8/layout/chevron1"/>
    <dgm:cxn modelId="{57C3DE66-3544-E54C-881F-B892F2D8CBA4}" type="presParOf" srcId="{C505F32A-1837-EF4A-B21D-E402C7EA667B}" destId="{E3EBD221-A469-7746-9554-AD7BBA6B7E29}" srcOrd="0" destOrd="0" presId="urn:microsoft.com/office/officeart/2005/8/layout/chevron1"/>
    <dgm:cxn modelId="{70A2CFB7-0D8B-544F-95D6-5F0692226F85}" type="presParOf" srcId="{C505F32A-1837-EF4A-B21D-E402C7EA667B}" destId="{AB8FDA3B-BB01-AE40-ABC7-2636DE555E0D}" srcOrd="1" destOrd="0" presId="urn:microsoft.com/office/officeart/2005/8/layout/chevron1"/>
    <dgm:cxn modelId="{37D8B00A-C06D-5B42-A07E-0041E4362339}" type="presParOf" srcId="{C505F32A-1837-EF4A-B21D-E402C7EA667B}" destId="{3088B219-5972-BA49-97A7-F6788DAD0F5B}" srcOrd="2" destOrd="0" presId="urn:microsoft.com/office/officeart/2005/8/layout/chevron1"/>
    <dgm:cxn modelId="{CEF9B3F5-26E8-AC49-A94C-4D903A2D0455}" type="presParOf" srcId="{C505F32A-1837-EF4A-B21D-E402C7EA667B}" destId="{1D588D3D-B9E9-0047-83BA-66DCEA69732A}" srcOrd="3" destOrd="0" presId="urn:microsoft.com/office/officeart/2005/8/layout/chevron1"/>
    <dgm:cxn modelId="{E6DDF63D-32C8-9C4D-B16F-7AB7C88ED580}" type="presParOf" srcId="{C505F32A-1837-EF4A-B21D-E402C7EA667B}" destId="{6A242712-DBFD-0341-92D7-1C540998D890}" srcOrd="4" destOrd="0" presId="urn:microsoft.com/office/officeart/2005/8/layout/chevron1"/>
    <dgm:cxn modelId="{4C22B5B3-3F9A-114A-A6CA-358FAEEB7954}" type="presParOf" srcId="{C505F32A-1837-EF4A-B21D-E402C7EA667B}" destId="{B8F401F6-722D-4949-B91E-BBD572CEC23B}" srcOrd="5" destOrd="0" presId="urn:microsoft.com/office/officeart/2005/8/layout/chevron1"/>
    <dgm:cxn modelId="{2D7FFABF-DC64-D747-A853-C387378F717C}" type="presParOf" srcId="{C505F32A-1837-EF4A-B21D-E402C7EA667B}" destId="{A55AC18E-941E-D64F-998E-AF407456D791}" srcOrd="6" destOrd="0" presId="urn:microsoft.com/office/officeart/2005/8/layout/chevron1"/>
  </dgm:cxnLst>
  <dgm:bg>
    <a:noFill/>
    <a:effectLst>
      <a:outerShdw blurRad="50800" dist="38100" dir="18900000" algn="bl" rotWithShape="0">
        <a:prstClr val="black"/>
      </a:outerShdw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BD221-A469-7746-9554-AD7BBA6B7E29}">
      <dsp:nvSpPr>
        <dsp:cNvPr id="0" name=""/>
        <dsp:cNvSpPr/>
      </dsp:nvSpPr>
      <dsp:spPr>
        <a:xfrm>
          <a:off x="0" y="3204992"/>
          <a:ext cx="3161529" cy="297601"/>
        </a:xfrm>
        <a:prstGeom prst="chevron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>
              <a:solidFill>
                <a:schemeClr val="bg1"/>
              </a:solidFill>
            </a:rPr>
            <a:t>Introduction</a:t>
          </a:r>
        </a:p>
      </dsp:txBody>
      <dsp:txXfrm>
        <a:off x="148801" y="3204992"/>
        <a:ext cx="2863928" cy="297601"/>
      </dsp:txXfrm>
    </dsp:sp>
    <dsp:sp modelId="{3088B219-5972-BA49-97A7-F6788DAD0F5B}">
      <dsp:nvSpPr>
        <dsp:cNvPr id="0" name=""/>
        <dsp:cNvSpPr/>
      </dsp:nvSpPr>
      <dsp:spPr>
        <a:xfrm>
          <a:off x="2816394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Methods</a:t>
          </a:r>
        </a:p>
      </dsp:txBody>
      <dsp:txXfrm>
        <a:off x="2965195" y="3204992"/>
        <a:ext cx="2863928" cy="297601"/>
      </dsp:txXfrm>
    </dsp:sp>
    <dsp:sp modelId="{6A242712-DBFD-0341-92D7-1C540998D890}">
      <dsp:nvSpPr>
        <dsp:cNvPr id="0" name=""/>
        <dsp:cNvSpPr/>
      </dsp:nvSpPr>
      <dsp:spPr>
        <a:xfrm>
          <a:off x="5661771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Analysis</a:t>
          </a:r>
        </a:p>
      </dsp:txBody>
      <dsp:txXfrm>
        <a:off x="5810572" y="3204992"/>
        <a:ext cx="2863928" cy="297601"/>
      </dsp:txXfrm>
    </dsp:sp>
    <dsp:sp modelId="{A55AC18E-941E-D64F-998E-AF407456D791}">
      <dsp:nvSpPr>
        <dsp:cNvPr id="0" name=""/>
        <dsp:cNvSpPr/>
      </dsp:nvSpPr>
      <dsp:spPr>
        <a:xfrm>
          <a:off x="8507148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Conclusion</a:t>
          </a:r>
        </a:p>
      </dsp:txBody>
      <dsp:txXfrm>
        <a:off x="8655949" y="3204992"/>
        <a:ext cx="2863928" cy="2976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F16202-83D3-6649-ABE6-C562F4BA7FA1}">
      <dsp:nvSpPr>
        <dsp:cNvPr id="0" name=""/>
        <dsp:cNvSpPr/>
      </dsp:nvSpPr>
      <dsp:spPr>
        <a:xfrm>
          <a:off x="1004" y="2048954"/>
          <a:ext cx="2476581" cy="1718273"/>
        </a:xfrm>
        <a:prstGeom prst="ellipse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Temperature-risk relationships</a:t>
          </a:r>
        </a:p>
      </dsp:txBody>
      <dsp:txXfrm>
        <a:off x="363691" y="2300589"/>
        <a:ext cx="1751207" cy="1215003"/>
      </dsp:txXfrm>
    </dsp:sp>
    <dsp:sp modelId="{0135DD6A-AD02-9740-964F-2DCF01196073}">
      <dsp:nvSpPr>
        <dsp:cNvPr id="0" name=""/>
        <dsp:cNvSpPr/>
      </dsp:nvSpPr>
      <dsp:spPr>
        <a:xfrm>
          <a:off x="2617109" y="2409791"/>
          <a:ext cx="996598" cy="996598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2749208" y="2790890"/>
        <a:ext cx="732400" cy="234400"/>
      </dsp:txXfrm>
    </dsp:sp>
    <dsp:sp modelId="{4F121E12-CD30-4A48-AA2A-EE40D6052C75}">
      <dsp:nvSpPr>
        <dsp:cNvPr id="0" name=""/>
        <dsp:cNvSpPr/>
      </dsp:nvSpPr>
      <dsp:spPr>
        <a:xfrm>
          <a:off x="3753232" y="2048954"/>
          <a:ext cx="2476581" cy="1718273"/>
        </a:xfrm>
        <a:prstGeom prst="ellipse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Air temperature maps</a:t>
          </a:r>
        </a:p>
      </dsp:txBody>
      <dsp:txXfrm>
        <a:off x="4115919" y="2300589"/>
        <a:ext cx="1751207" cy="1215003"/>
      </dsp:txXfrm>
    </dsp:sp>
    <dsp:sp modelId="{829F8F94-EC3F-BD43-9DB2-DA6861B79A2F}">
      <dsp:nvSpPr>
        <dsp:cNvPr id="0" name=""/>
        <dsp:cNvSpPr/>
      </dsp:nvSpPr>
      <dsp:spPr>
        <a:xfrm>
          <a:off x="6369337" y="2409791"/>
          <a:ext cx="996598" cy="996598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6501436" y="2615090"/>
        <a:ext cx="732400" cy="586000"/>
      </dsp:txXfrm>
    </dsp:sp>
    <dsp:sp modelId="{C62A9B9E-64AC-0D44-99AE-B6430AAFA43B}">
      <dsp:nvSpPr>
        <dsp:cNvPr id="0" name=""/>
        <dsp:cNvSpPr/>
      </dsp:nvSpPr>
      <dsp:spPr>
        <a:xfrm>
          <a:off x="7505459" y="2048954"/>
          <a:ext cx="2476581" cy="1718273"/>
        </a:xfrm>
        <a:prstGeom prst="ellipse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Fine resolution risk maps</a:t>
          </a:r>
        </a:p>
      </dsp:txBody>
      <dsp:txXfrm>
        <a:off x="7868146" y="2300589"/>
        <a:ext cx="1751207" cy="12150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BD221-A469-7746-9554-AD7BBA6B7E29}">
      <dsp:nvSpPr>
        <dsp:cNvPr id="0" name=""/>
        <dsp:cNvSpPr/>
      </dsp:nvSpPr>
      <dsp:spPr>
        <a:xfrm>
          <a:off x="0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>
              <a:solidFill>
                <a:schemeClr val="bg1"/>
              </a:solidFill>
            </a:rPr>
            <a:t>Introduction</a:t>
          </a:r>
        </a:p>
      </dsp:txBody>
      <dsp:txXfrm>
        <a:off x="148801" y="3204992"/>
        <a:ext cx="2863928" cy="297601"/>
      </dsp:txXfrm>
    </dsp:sp>
    <dsp:sp modelId="{3088B219-5972-BA49-97A7-F6788DAD0F5B}">
      <dsp:nvSpPr>
        <dsp:cNvPr id="0" name=""/>
        <dsp:cNvSpPr/>
      </dsp:nvSpPr>
      <dsp:spPr>
        <a:xfrm>
          <a:off x="2816394" y="3204992"/>
          <a:ext cx="3161529" cy="297601"/>
        </a:xfrm>
        <a:prstGeom prst="chevron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Methods</a:t>
          </a:r>
        </a:p>
      </dsp:txBody>
      <dsp:txXfrm>
        <a:off x="2965195" y="3204992"/>
        <a:ext cx="2863928" cy="297601"/>
      </dsp:txXfrm>
    </dsp:sp>
    <dsp:sp modelId="{6A242712-DBFD-0341-92D7-1C540998D890}">
      <dsp:nvSpPr>
        <dsp:cNvPr id="0" name=""/>
        <dsp:cNvSpPr/>
      </dsp:nvSpPr>
      <dsp:spPr>
        <a:xfrm>
          <a:off x="5661771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Analysis</a:t>
          </a:r>
        </a:p>
      </dsp:txBody>
      <dsp:txXfrm>
        <a:off x="5810572" y="3204992"/>
        <a:ext cx="2863928" cy="297601"/>
      </dsp:txXfrm>
    </dsp:sp>
    <dsp:sp modelId="{A55AC18E-941E-D64F-998E-AF407456D791}">
      <dsp:nvSpPr>
        <dsp:cNvPr id="0" name=""/>
        <dsp:cNvSpPr/>
      </dsp:nvSpPr>
      <dsp:spPr>
        <a:xfrm>
          <a:off x="8507148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Conclusion</a:t>
          </a:r>
        </a:p>
      </dsp:txBody>
      <dsp:txXfrm>
        <a:off x="8655949" y="3204992"/>
        <a:ext cx="2863928" cy="29760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BD221-A469-7746-9554-AD7BBA6B7E29}">
      <dsp:nvSpPr>
        <dsp:cNvPr id="0" name=""/>
        <dsp:cNvSpPr/>
      </dsp:nvSpPr>
      <dsp:spPr>
        <a:xfrm>
          <a:off x="0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>
              <a:solidFill>
                <a:schemeClr val="bg1"/>
              </a:solidFill>
            </a:rPr>
            <a:t>Introduction</a:t>
          </a:r>
        </a:p>
      </dsp:txBody>
      <dsp:txXfrm>
        <a:off x="148801" y="3204992"/>
        <a:ext cx="2863928" cy="297601"/>
      </dsp:txXfrm>
    </dsp:sp>
    <dsp:sp modelId="{3088B219-5972-BA49-97A7-F6788DAD0F5B}">
      <dsp:nvSpPr>
        <dsp:cNvPr id="0" name=""/>
        <dsp:cNvSpPr/>
      </dsp:nvSpPr>
      <dsp:spPr>
        <a:xfrm>
          <a:off x="2816394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Methods</a:t>
          </a:r>
        </a:p>
      </dsp:txBody>
      <dsp:txXfrm>
        <a:off x="2965195" y="3204992"/>
        <a:ext cx="2863928" cy="297601"/>
      </dsp:txXfrm>
    </dsp:sp>
    <dsp:sp modelId="{6A242712-DBFD-0341-92D7-1C540998D890}">
      <dsp:nvSpPr>
        <dsp:cNvPr id="0" name=""/>
        <dsp:cNvSpPr/>
      </dsp:nvSpPr>
      <dsp:spPr>
        <a:xfrm>
          <a:off x="5661771" y="3204992"/>
          <a:ext cx="3161529" cy="297601"/>
        </a:xfrm>
        <a:prstGeom prst="chevron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Analysis</a:t>
          </a:r>
        </a:p>
      </dsp:txBody>
      <dsp:txXfrm>
        <a:off x="5810572" y="3204992"/>
        <a:ext cx="2863928" cy="297601"/>
      </dsp:txXfrm>
    </dsp:sp>
    <dsp:sp modelId="{A55AC18E-941E-D64F-998E-AF407456D791}">
      <dsp:nvSpPr>
        <dsp:cNvPr id="0" name=""/>
        <dsp:cNvSpPr/>
      </dsp:nvSpPr>
      <dsp:spPr>
        <a:xfrm>
          <a:off x="8507148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Conclusion</a:t>
          </a:r>
        </a:p>
      </dsp:txBody>
      <dsp:txXfrm>
        <a:off x="8655949" y="3204992"/>
        <a:ext cx="2863928" cy="29760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BD221-A469-7746-9554-AD7BBA6B7E29}">
      <dsp:nvSpPr>
        <dsp:cNvPr id="0" name=""/>
        <dsp:cNvSpPr/>
      </dsp:nvSpPr>
      <dsp:spPr>
        <a:xfrm>
          <a:off x="0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>
              <a:solidFill>
                <a:schemeClr val="bg1"/>
              </a:solidFill>
            </a:rPr>
            <a:t>Introduction</a:t>
          </a:r>
        </a:p>
      </dsp:txBody>
      <dsp:txXfrm>
        <a:off x="148801" y="3204992"/>
        <a:ext cx="2863928" cy="297601"/>
      </dsp:txXfrm>
    </dsp:sp>
    <dsp:sp modelId="{3088B219-5972-BA49-97A7-F6788DAD0F5B}">
      <dsp:nvSpPr>
        <dsp:cNvPr id="0" name=""/>
        <dsp:cNvSpPr/>
      </dsp:nvSpPr>
      <dsp:spPr>
        <a:xfrm>
          <a:off x="2816394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Methods</a:t>
          </a:r>
        </a:p>
      </dsp:txBody>
      <dsp:txXfrm>
        <a:off x="2965195" y="3204992"/>
        <a:ext cx="2863928" cy="297601"/>
      </dsp:txXfrm>
    </dsp:sp>
    <dsp:sp modelId="{6A242712-DBFD-0341-92D7-1C540998D890}">
      <dsp:nvSpPr>
        <dsp:cNvPr id="0" name=""/>
        <dsp:cNvSpPr/>
      </dsp:nvSpPr>
      <dsp:spPr>
        <a:xfrm>
          <a:off x="5661771" y="3204992"/>
          <a:ext cx="3161529" cy="297601"/>
        </a:xfrm>
        <a:prstGeom prst="chevron">
          <a:avLst/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Analysis</a:t>
          </a:r>
        </a:p>
      </dsp:txBody>
      <dsp:txXfrm>
        <a:off x="5810572" y="3204992"/>
        <a:ext cx="2863928" cy="297601"/>
      </dsp:txXfrm>
    </dsp:sp>
    <dsp:sp modelId="{A55AC18E-941E-D64F-998E-AF407456D791}">
      <dsp:nvSpPr>
        <dsp:cNvPr id="0" name=""/>
        <dsp:cNvSpPr/>
      </dsp:nvSpPr>
      <dsp:spPr>
        <a:xfrm>
          <a:off x="8507148" y="3204992"/>
          <a:ext cx="3161529" cy="297601"/>
        </a:xfrm>
        <a:prstGeom prst="chevron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Conclusion</a:t>
          </a:r>
        </a:p>
      </dsp:txBody>
      <dsp:txXfrm>
        <a:off x="8655949" y="3204992"/>
        <a:ext cx="2863928" cy="2976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DAE4E-4F26-B24F-9673-C855AA0C9D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259723-1AF1-A943-B947-4BD14C7F5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29FE15-9A4F-0648-8E67-5BEB49823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EB8D4-92CB-D646-B450-09590EF71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AF26E-57A9-734A-A20F-901F68EDC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37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C7457-ACC8-234B-9647-F408D4A6E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9D6A7D-06F5-5948-9292-46900C0464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DD248-CC53-C84E-A80A-A974720AF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76198-C8A7-8D44-9206-774F14501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ED3F2-FEEA-C543-B4AA-26C4425B4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520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CFDACE-AABE-F24E-AE36-143E459418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58B5AA-BFA1-0342-A95E-39C3906354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5EFD6-F55B-324B-9E30-1E4986DA2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54503-030B-2B4B-A48E-6888E0F91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787A7-C062-FA49-A4F7-19892DF29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995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D6CD8-3D51-CB44-B821-74B296CD5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05328-5693-3F4F-BD71-CC3917074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1FAF-A054-DE4F-B74A-0D343ECB3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8EC83-CA9B-F946-B227-A9BE1105C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D0628-BB8E-EA44-A764-65BE009E7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490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6A904-6BC0-A148-AE4D-87458A232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06EBF-4997-2445-BAAF-99C8DAF24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51F96-9439-4846-9D75-185FE335C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C740D-CA13-C846-985C-68FA89A30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C69FF-CF8E-8F4D-B17D-858CD78A4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863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23D75-81A1-D942-AE55-4DE6B13D0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E5BFC-C726-8F4C-B9FD-BF3AE01CC2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F986B-60D2-9D47-A451-4714379C95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8E5E5-C950-344D-8EBA-BE5270CFE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5C5CA0-B62E-0548-905E-C14D86788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5CF6A-FA0C-8143-B9CD-454617CCF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21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A9CB3-DCD8-DA4A-A3E7-219AB6C7C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F5892-F74B-614E-993B-7931BBC35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ACECA4-781A-294A-9004-4FA418A844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45DC8C-F976-2946-B00B-4CDFFE819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4B1BF3-5D1C-7445-A97B-7BF59BB6A7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A82C96-CE13-1B4E-9601-933E6084C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F24B60-2BE1-0B4D-BCAB-D1D621ECD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1B81F-B245-EE4A-A4F5-7E641A80F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53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9A876-F4F2-B443-9A07-EA18FA9E5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62AC47-1D50-2248-9CBA-4E80D2EF4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55F0CC-74B4-2049-8AA2-327B71B25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D7AAFD-66BD-584C-AD0C-1CF7EC7BC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65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BAF091-004B-7A4B-9601-4BEAA22FD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AEE282-DE7F-D043-999A-56112A041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A6E603-D742-8A45-9EC6-D49D19228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17BB9-DF48-5447-999C-64797E7D2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2A7B5-8EB3-9644-AB3E-32C5D906B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548F5-3E75-3A40-965E-BF6C066EC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DF97DC-04DC-3F49-B763-9777B2D9C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3FF2D0-0158-FA44-B8E5-442E5385E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7D3868-D42A-8947-B373-CBA9B0B18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901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93A6B-CEF4-F046-A41F-DB75C3085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1CE90B-0DEF-3F44-BA08-14F4D3817A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E9A2AB-0257-D94F-88B1-4374CF714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DB4946-F77A-5F4A-BB33-55E0808C4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651081-F24C-CB45-B0F6-4505E48A4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EF461-8C2F-594F-9651-0AC8864AD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115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47A5CF-421C-4E47-AC66-423C032FA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CD98C-1E84-C84F-BB4F-194CAF67F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6FAD9-32F2-ED46-A1AC-8A22F4B245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23BAF-6548-AD46-82BE-C6A6595CFC11}" type="datetimeFigureOut">
              <a:rPr lang="en-US" smtClean="0"/>
              <a:t>7/6/21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ECFCB-2363-B14C-90D4-3D57A6723E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7A977-F016-B148-A8BA-BE3106C072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1C1C3-B3F8-8E45-B8B4-31E4B14069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800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13" Type="http://schemas.microsoft.com/office/2007/relationships/diagramDrawing" Target="../diagrams/drawing3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2.xml"/><Relationship Id="rId12" Type="http://schemas.openxmlformats.org/officeDocument/2006/relationships/diagramColors" Target="../diagrams/colors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11" Type="http://schemas.openxmlformats.org/officeDocument/2006/relationships/diagramQuickStyle" Target="../diagrams/quickStyle3.xml"/><Relationship Id="rId5" Type="http://schemas.openxmlformats.org/officeDocument/2006/relationships/diagramLayout" Target="../diagrams/layout2.xml"/><Relationship Id="rId10" Type="http://schemas.openxmlformats.org/officeDocument/2006/relationships/diagramLayout" Target="../diagrams/layout3.xml"/><Relationship Id="rId4" Type="http://schemas.openxmlformats.org/officeDocument/2006/relationships/diagramData" Target="../diagrams/data2.xml"/><Relationship Id="rId9" Type="http://schemas.openxmlformats.org/officeDocument/2006/relationships/diagramData" Target="../diagrams/data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4.png"/><Relationship Id="rId4" Type="http://schemas.openxmlformats.org/officeDocument/2006/relationships/image" Target="../media/image8.png"/><Relationship Id="rId9" Type="http://schemas.microsoft.com/office/2007/relationships/diagramDrawing" Target="../diagrams/drawin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94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617363-EEB4-4744-A0F8-F1064BEC9E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388" y="4641872"/>
            <a:ext cx="10592174" cy="1000655"/>
          </a:xfrm>
        </p:spPr>
        <p:txBody>
          <a:bodyPr anchor="t">
            <a:noAutofit/>
          </a:bodyPr>
          <a:lstStyle/>
          <a:p>
            <a:pPr algn="l"/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>West Nile virus risk mapping using </a:t>
            </a:r>
            <a:br>
              <a:rPr lang="en-US" sz="4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>satellite derived temperature data</a:t>
            </a:r>
          </a:p>
        </p:txBody>
      </p:sp>
      <p:pic>
        <p:nvPicPr>
          <p:cNvPr id="8" name="Picture 7" descr="A picture containing plant&#10;&#10;Description automatically generated">
            <a:extLst>
              <a:ext uri="{FF2B5EF4-FFF2-40B4-BE49-F238E27FC236}">
                <a16:creationId xmlns:a16="http://schemas.microsoft.com/office/drawing/2014/main" id="{9AF95858-FA46-0049-A33C-E180884831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973" b="24798"/>
          <a:stretch/>
        </p:blipFill>
        <p:spPr>
          <a:xfrm>
            <a:off x="-1" y="10"/>
            <a:ext cx="12192001" cy="4201449"/>
          </a:xfrm>
          <a:prstGeom prst="rect">
            <a:avLst/>
          </a:prstGeom>
        </p:spPr>
      </p:pic>
      <p:grpSp>
        <p:nvGrpSpPr>
          <p:cNvPr id="104" name="Group 96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941813"/>
            <a:ext cx="12188952" cy="1828800"/>
            <a:chOff x="-305" y="3144820"/>
            <a:chExt cx="9182100" cy="1551136"/>
          </a:xfrm>
        </p:grpSpPr>
        <p:sp useBgFill="1">
          <p:nvSpPr>
            <p:cNvPr id="98" name="Freeform: Shape 97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98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0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926F227C-695E-A646-87C7-8C20E5525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15399" y="4268313"/>
            <a:ext cx="3053443" cy="2246130"/>
          </a:xfrm>
        </p:spPr>
        <p:txBody>
          <a:bodyPr anchor="b">
            <a:normAutofit/>
          </a:bodyPr>
          <a:lstStyle/>
          <a:p>
            <a:pPr algn="r"/>
            <a:r>
              <a:rPr lang="en-US" sz="2800" dirty="0">
                <a:solidFill>
                  <a:schemeClr val="tx2"/>
                </a:solidFill>
              </a:rPr>
              <a:t>Anna </a:t>
            </a:r>
            <a:r>
              <a:rPr lang="en-US" sz="2800" dirty="0" err="1">
                <a:solidFill>
                  <a:schemeClr val="tx2"/>
                </a:solidFill>
              </a:rPr>
              <a:t>Boser</a:t>
            </a:r>
            <a:r>
              <a:rPr lang="en-US" sz="2800" dirty="0">
                <a:solidFill>
                  <a:schemeClr val="tx2"/>
                </a:solidFill>
              </a:rPr>
              <a:t> </a:t>
            </a:r>
          </a:p>
          <a:p>
            <a:pPr algn="r"/>
            <a:r>
              <a:rPr lang="en-US" sz="2800" dirty="0">
                <a:solidFill>
                  <a:schemeClr val="tx2"/>
                </a:solidFill>
              </a:rPr>
              <a:t>Daniel Sousa </a:t>
            </a:r>
          </a:p>
          <a:p>
            <a:pPr algn="r"/>
            <a:r>
              <a:rPr lang="en-US" sz="2800" dirty="0">
                <a:solidFill>
                  <a:schemeClr val="tx2"/>
                </a:solidFill>
              </a:rPr>
              <a:t>Ashley Larsen </a:t>
            </a:r>
          </a:p>
          <a:p>
            <a:pPr algn="r"/>
            <a:r>
              <a:rPr lang="en-US" sz="2800" dirty="0">
                <a:solidFill>
                  <a:schemeClr val="tx2"/>
                </a:solidFill>
              </a:rPr>
              <a:t>Andrew MacDonald </a:t>
            </a:r>
          </a:p>
        </p:txBody>
      </p:sp>
    </p:spTree>
    <p:extLst>
      <p:ext uri="{BB962C8B-B14F-4D97-AF65-F5344CB8AC3E}">
        <p14:creationId xmlns:p14="http://schemas.microsoft.com/office/powerpoint/2010/main" val="1702136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16F82-75AD-E749-B538-53EDDFD86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446889" cy="132556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Mosquito-borne disease: Yikes!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01CB0-ED14-C54A-A283-0C78B998F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302" y="1925737"/>
            <a:ext cx="5894070" cy="4296619"/>
          </a:xfrm>
        </p:spPr>
        <p:txBody>
          <a:bodyPr>
            <a:normAutofit/>
          </a:bodyPr>
          <a:lstStyle/>
          <a:p>
            <a:r>
              <a:rPr lang="en-US" dirty="0"/>
              <a:t>Mosquito-borne diseases threaten 80%+ of the world’s population</a:t>
            </a:r>
          </a:p>
          <a:p>
            <a:r>
              <a:rPr lang="en-US" dirty="0"/>
              <a:t>Temperature is the greatest abiotic driver of West Nile virus risk</a:t>
            </a:r>
          </a:p>
          <a:p>
            <a:pPr marL="285750" indent="-285750"/>
            <a:r>
              <a:rPr lang="en-US" dirty="0"/>
              <a:t>Risk maps are often: </a:t>
            </a:r>
          </a:p>
          <a:p>
            <a:pPr marL="742950" lvl="1" indent="-285750"/>
            <a:r>
              <a:rPr lang="en-US" dirty="0"/>
              <a:t>Coarse in space and time</a:t>
            </a:r>
          </a:p>
          <a:p>
            <a:pPr marL="742950" lvl="1" indent="-285750"/>
            <a:r>
              <a:rPr lang="en-US" dirty="0"/>
              <a:t>Unable to unpack the different contributors to risk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6EE630-E25F-494A-BFC4-4B676705AB1F}"/>
              </a:ext>
            </a:extLst>
          </p:cNvPr>
          <p:cNvSpPr/>
          <p:nvPr/>
        </p:nvSpPr>
        <p:spPr>
          <a:xfrm>
            <a:off x="6117077" y="5774009"/>
            <a:ext cx="568608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base"/>
            <a:r>
              <a:rPr lang="en-US" sz="1000" i="1" dirty="0">
                <a:solidFill>
                  <a:srgbClr val="999999"/>
                </a:solidFill>
                <a:latin typeface="Helvetica" pitchFamily="2" charset="0"/>
              </a:rPr>
              <a:t>Source: Sadie J. Ryan, Colin J. Carlson, Erin A. Mordecai, and Leah R. Johnson</a:t>
            </a:r>
          </a:p>
          <a:p>
            <a:pPr algn="r" fontAlgn="base"/>
            <a:r>
              <a:rPr lang="en-US" sz="1000" i="1" dirty="0">
                <a:solidFill>
                  <a:srgbClr val="999999"/>
                </a:solidFill>
                <a:latin typeface="Helvetica" pitchFamily="2" charset="0"/>
              </a:rPr>
              <a:t>Credit: Koko Nakajima/NPR</a:t>
            </a:r>
            <a:endParaRPr lang="en-US" sz="1000" b="0" i="1" dirty="0">
              <a:solidFill>
                <a:srgbClr val="999999"/>
              </a:solidFill>
              <a:effectLst/>
              <a:latin typeface="Helvetica" pitchFamily="2" charset="0"/>
            </a:endParaRPr>
          </a:p>
        </p:txBody>
      </p:sp>
      <p:pic>
        <p:nvPicPr>
          <p:cNvPr id="21" name="Picture 2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6726A1D-D0F2-614D-A7EA-D6C722450D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670"/>
          <a:stretch/>
        </p:blipFill>
        <p:spPr>
          <a:xfrm>
            <a:off x="6503372" y="729343"/>
            <a:ext cx="5446889" cy="2645036"/>
          </a:xfrm>
          <a:prstGeom prst="rect">
            <a:avLst/>
          </a:prstGeom>
        </p:spPr>
      </p:pic>
      <p:pic>
        <p:nvPicPr>
          <p:cNvPr id="15" name="Picture 14" descr="Map&#10;&#10;Description automatically generated">
            <a:extLst>
              <a:ext uri="{FF2B5EF4-FFF2-40B4-BE49-F238E27FC236}">
                <a16:creationId xmlns:a16="http://schemas.microsoft.com/office/drawing/2014/main" id="{A5052C4E-F23F-814B-AE26-1B73A4DABE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194"/>
          <a:stretch/>
        </p:blipFill>
        <p:spPr>
          <a:xfrm>
            <a:off x="6503371" y="3333625"/>
            <a:ext cx="5446889" cy="2383899"/>
          </a:xfrm>
          <a:prstGeom prst="rect">
            <a:avLst/>
          </a:prstGeom>
        </p:spPr>
      </p:pic>
      <p:pic>
        <p:nvPicPr>
          <p:cNvPr id="22" name="Picture 21" descr="Map&#10;&#10;Description automatically generated">
            <a:extLst>
              <a:ext uri="{FF2B5EF4-FFF2-40B4-BE49-F238E27FC236}">
                <a16:creationId xmlns:a16="http://schemas.microsoft.com/office/drawing/2014/main" id="{C2AC7A06-BCDE-4846-B3AC-DEBD7C348A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72" t="3953" r="85503" b="87135"/>
          <a:stretch/>
        </p:blipFill>
        <p:spPr>
          <a:xfrm>
            <a:off x="6664685" y="3113370"/>
            <a:ext cx="660400" cy="273050"/>
          </a:xfrm>
          <a:prstGeom prst="rect">
            <a:avLst/>
          </a:prstGeom>
        </p:spPr>
      </p:pic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813B042A-22F2-6B4E-AB11-A9EFA59075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1565046"/>
              </p:ext>
            </p:extLst>
          </p:nvPr>
        </p:nvGraphicFramePr>
        <p:xfrm>
          <a:off x="241738" y="3348419"/>
          <a:ext cx="11708523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68192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1A3DC-BDD2-164F-85C7-1968AC826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372" y="47027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Making fine resolution risk maps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FC31A36D-EE1B-CE4F-80D5-13E3E4035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1041" y="3259181"/>
            <a:ext cx="4618717" cy="2852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27F372A6-3AC6-334F-BFDE-C53109EA3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44094" y="3091542"/>
            <a:ext cx="5273717" cy="3309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E8EACBB3-9205-A740-9EC4-30B695627D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8061943"/>
              </p:ext>
            </p:extLst>
          </p:nvPr>
        </p:nvGraphicFramePr>
        <p:xfrm>
          <a:off x="631372" y="-807101"/>
          <a:ext cx="9983046" cy="58161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C44DB217-38A8-4847-B006-032B7E820B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5895953"/>
              </p:ext>
            </p:extLst>
          </p:nvPr>
        </p:nvGraphicFramePr>
        <p:xfrm>
          <a:off x="241738" y="3348379"/>
          <a:ext cx="11708523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3139642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E222B-34F8-DF4E-A4CC-81B6DAA7F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273" y="886119"/>
            <a:ext cx="2529856" cy="16083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>
                <a:solidFill>
                  <a:schemeClr val="accent1">
                    <a:lumMod val="75000"/>
                  </a:schemeClr>
                </a:solidFill>
              </a:rPr>
              <a:t>Spatio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-temporal variation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507FA6-86F6-A54E-AABD-18D65DF1FE78}"/>
              </a:ext>
            </a:extLst>
          </p:cNvPr>
          <p:cNvSpPr txBox="1"/>
          <p:nvPr/>
        </p:nvSpPr>
        <p:spPr>
          <a:xfrm rot="16200000">
            <a:off x="2729683" y="1493637"/>
            <a:ext cx="2007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Air temperature (C)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BCBEB3-41BE-8546-AFF9-4BC270D406C0}"/>
              </a:ext>
            </a:extLst>
          </p:cNvPr>
          <p:cNvSpPr txBox="1"/>
          <p:nvPr/>
        </p:nvSpPr>
        <p:spPr>
          <a:xfrm rot="16200000">
            <a:off x="137552" y="4671871"/>
            <a:ext cx="1149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Biting rate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CD1385-763C-B846-B9D8-2234637D08D8}"/>
              </a:ext>
            </a:extLst>
          </p:cNvPr>
          <p:cNvSpPr txBox="1"/>
          <p:nvPr/>
        </p:nvSpPr>
        <p:spPr>
          <a:xfrm rot="16200000">
            <a:off x="5371768" y="4634581"/>
            <a:ext cx="2460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Transmission probability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EBABB7EA-80BD-5445-888C-A95416A329BF}"/>
              </a:ext>
            </a:extLst>
          </p:cNvPr>
          <p:cNvSpPr/>
          <p:nvPr/>
        </p:nvSpPr>
        <p:spPr>
          <a:xfrm rot="8055918">
            <a:off x="2619583" y="2561264"/>
            <a:ext cx="890565" cy="483767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28BFCF8C-6578-8E4A-BFB1-08349424D681}"/>
              </a:ext>
            </a:extLst>
          </p:cNvPr>
          <p:cNvSpPr/>
          <p:nvPr/>
        </p:nvSpPr>
        <p:spPr>
          <a:xfrm rot="2601799">
            <a:off x="9046739" y="2561263"/>
            <a:ext cx="890565" cy="483767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3A0F94C5-A9E4-C146-B993-A402546C68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84150" y="144974"/>
            <a:ext cx="4966251" cy="306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BA2C08CE-1B30-174B-8850-341A5BBEA1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2136" y="3266808"/>
            <a:ext cx="5148920" cy="3179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B4BA065C-531E-7542-B8B0-4031888CA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50286" y="3266808"/>
            <a:ext cx="5148923" cy="3179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" name="Content Placeholder 3">
            <a:extLst>
              <a:ext uri="{FF2B5EF4-FFF2-40B4-BE49-F238E27FC236}">
                <a16:creationId xmlns:a16="http://schemas.microsoft.com/office/drawing/2014/main" id="{7CAC05D5-04EE-8D48-A790-C37402DF36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163537"/>
              </p:ext>
            </p:extLst>
          </p:nvPr>
        </p:nvGraphicFramePr>
        <p:xfrm>
          <a:off x="241738" y="3348419"/>
          <a:ext cx="11708523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8" name="Picture 2">
            <a:extLst>
              <a:ext uri="{FF2B5EF4-FFF2-40B4-BE49-F238E27FC236}">
                <a16:creationId xmlns:a16="http://schemas.microsoft.com/office/drawing/2014/main" id="{480C09B4-102C-5740-9A60-1C52F5A9F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2072" y="738724"/>
            <a:ext cx="2381030" cy="1469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814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2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9C610-11C5-BC47-86DC-3EFF7CBE0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Conclusion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5FF28-0CBA-2D42-A8F1-D2D3D5DB4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1723869"/>
            <a:ext cx="6377769" cy="4170254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We can see </a:t>
            </a:r>
            <a:r>
              <a:rPr lang="en-US" sz="2400" dirty="0" err="1"/>
              <a:t>spatio</a:t>
            </a:r>
            <a:r>
              <a:rPr lang="en-US" sz="2400" dirty="0"/>
              <a:t>-temporal variations of WNV risk at new resolutions</a:t>
            </a:r>
          </a:p>
          <a:p>
            <a:r>
              <a:rPr lang="en-US" sz="2400" dirty="0"/>
              <a:t>Such information can be used to better target WNV mitigation and prediction</a:t>
            </a:r>
          </a:p>
          <a:p>
            <a:endParaRPr lang="en-US" sz="2400" dirty="0"/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3D2AA84F-9656-3840-A118-18DBF9632A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7919075"/>
              </p:ext>
            </p:extLst>
          </p:nvPr>
        </p:nvGraphicFramePr>
        <p:xfrm>
          <a:off x="241738" y="3348419"/>
          <a:ext cx="11708523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0575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12660</TotalTime>
  <Words>155</Words>
  <Application>Microsoft Macintosh PowerPoint</Application>
  <PresentationFormat>Widescreen</PresentationFormat>
  <Paragraphs>40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Office Theme</vt:lpstr>
      <vt:lpstr>West Nile virus risk mapping using  satellite derived temperature data</vt:lpstr>
      <vt:lpstr>Mosquito-borne disease: Yikes! </vt:lpstr>
      <vt:lpstr>Making fine resolution risk maps</vt:lpstr>
      <vt:lpstr>Spatio-temporal variation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West Nile virus risk mapping using satellite derived temperature data</dc:title>
  <dc:creator>Anna Boser</dc:creator>
  <cp:lastModifiedBy>Anna Boser</cp:lastModifiedBy>
  <cp:revision>61</cp:revision>
  <dcterms:created xsi:type="dcterms:W3CDTF">2021-02-07T17:36:53Z</dcterms:created>
  <dcterms:modified xsi:type="dcterms:W3CDTF">2021-07-06T17:39:34Z</dcterms:modified>
</cp:coreProperties>
</file>

<file path=docProps/thumbnail.jpeg>
</file>